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6" r:id="rId3"/>
    <p:sldId id="277" r:id="rId4"/>
    <p:sldId id="278" r:id="rId5"/>
    <p:sldId id="260" r:id="rId6"/>
    <p:sldId id="261" r:id="rId7"/>
    <p:sldId id="262" r:id="rId8"/>
    <p:sldId id="263" r:id="rId9"/>
    <p:sldId id="269" r:id="rId10"/>
    <p:sldId id="268" r:id="rId11"/>
    <p:sldId id="279" r:id="rId12"/>
    <p:sldId id="275"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0" autoAdjust="0"/>
    <p:restoredTop sz="91534" autoAdjust="0"/>
  </p:normalViewPr>
  <p:slideViewPr>
    <p:cSldViewPr snapToGrid="0">
      <p:cViewPr varScale="1">
        <p:scale>
          <a:sx n="86" d="100"/>
          <a:sy n="86" d="100"/>
        </p:scale>
        <p:origin x="1304" y="360"/>
      </p:cViewPr>
      <p:guideLst/>
    </p:cSldViewPr>
  </p:slideViewPr>
  <p:notesTextViewPr>
    <p:cViewPr>
      <p:scale>
        <a:sx n="1" d="1"/>
        <a:sy n="1" d="1"/>
      </p:scale>
      <p:origin x="0" y="0"/>
    </p:cViewPr>
  </p:notesTextViewPr>
  <p:notesViewPr>
    <p:cSldViewPr snapToGrid="0">
      <p:cViewPr varScale="1">
        <p:scale>
          <a:sx n="101" d="100"/>
          <a:sy n="101" d="100"/>
        </p:scale>
        <p:origin x="2678"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722AC9-1C39-4DB0-9F9D-D7B20E375FF7}" type="datetimeFigureOut">
              <a:rPr lang="de-DE" smtClean="0"/>
              <a:t>23.06.25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660709-9DF3-42EA-A4B9-1EBC135E2A96}" type="slidenum">
              <a:rPr lang="de-DE" smtClean="0"/>
              <a:t>‹Nr.›</a:t>
            </a:fld>
            <a:endParaRPr lang="de-DE"/>
          </a:p>
        </p:txBody>
      </p:sp>
    </p:spTree>
    <p:extLst>
      <p:ext uri="{BB962C8B-B14F-4D97-AF65-F5344CB8AC3E}">
        <p14:creationId xmlns:p14="http://schemas.microsoft.com/office/powerpoint/2010/main" val="363253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9660709-9DF3-42EA-A4B9-1EBC135E2A96}" type="slidenum">
              <a:rPr lang="de-DE" smtClean="0"/>
              <a:t>1</a:t>
            </a:fld>
            <a:endParaRPr lang="de-DE"/>
          </a:p>
        </p:txBody>
      </p:sp>
    </p:spTree>
    <p:extLst>
      <p:ext uri="{BB962C8B-B14F-4D97-AF65-F5344CB8AC3E}">
        <p14:creationId xmlns:p14="http://schemas.microsoft.com/office/powerpoint/2010/main" val="110429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39660709-9DF3-42EA-A4B9-1EBC135E2A96}" type="slidenum">
              <a:rPr lang="de-DE" smtClean="0"/>
              <a:t>5</a:t>
            </a:fld>
            <a:endParaRPr lang="de-DE"/>
          </a:p>
        </p:txBody>
      </p:sp>
    </p:spTree>
    <p:extLst>
      <p:ext uri="{BB962C8B-B14F-4D97-AF65-F5344CB8AC3E}">
        <p14:creationId xmlns:p14="http://schemas.microsoft.com/office/powerpoint/2010/main" val="293246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a:solidFill>
                  <a:schemeClr val="tx1"/>
                </a:solidFill>
                <a:effectLst/>
                <a:latin typeface="+mn-lt"/>
                <a:ea typeface="+mn-ea"/>
                <a:cs typeface="+mn-cs"/>
              </a:rPr>
              <a:t>Ziel</a:t>
            </a:r>
            <a:r>
              <a:rPr lang="de-DE" sz="1200" kern="1200" dirty="0">
                <a:solidFill>
                  <a:schemeClr val="tx1"/>
                </a:solidFill>
                <a:effectLst/>
                <a:latin typeface="+mn-lt"/>
                <a:ea typeface="+mn-ea"/>
                <a:cs typeface="+mn-cs"/>
              </a:rPr>
              <a:t>: Bewusstsein über eigene Erfahrungen herstellen schafft Grundlage für die Kommunikation eigener Wünsche an zukünftige Zusammenarbeit</a:t>
            </a:r>
            <a:endParaRPr lang="de-DE" dirty="0"/>
          </a:p>
        </p:txBody>
      </p:sp>
      <p:sp>
        <p:nvSpPr>
          <p:cNvPr id="4" name="Foliennummernplatzhalter 3"/>
          <p:cNvSpPr>
            <a:spLocks noGrp="1"/>
          </p:cNvSpPr>
          <p:nvPr>
            <p:ph type="sldNum" sz="quarter" idx="10"/>
          </p:nvPr>
        </p:nvSpPr>
        <p:spPr/>
        <p:txBody>
          <a:bodyPr/>
          <a:lstStyle/>
          <a:p>
            <a:fld id="{39660709-9DF3-42EA-A4B9-1EBC135E2A96}" type="slidenum">
              <a:rPr lang="de-DE" smtClean="0"/>
              <a:t>6</a:t>
            </a:fld>
            <a:endParaRPr lang="de-DE"/>
          </a:p>
        </p:txBody>
      </p:sp>
    </p:spTree>
    <p:extLst>
      <p:ext uri="{BB962C8B-B14F-4D97-AF65-F5344CB8AC3E}">
        <p14:creationId xmlns:p14="http://schemas.microsoft.com/office/powerpoint/2010/main" val="109568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a:solidFill>
                  <a:schemeClr val="tx1"/>
                </a:solidFill>
                <a:effectLst/>
                <a:latin typeface="+mn-lt"/>
                <a:ea typeface="+mn-ea"/>
                <a:cs typeface="+mn-cs"/>
              </a:rPr>
              <a:t>Ziel</a:t>
            </a:r>
            <a:r>
              <a:rPr lang="de-DE" sz="1200" kern="1200" dirty="0">
                <a:solidFill>
                  <a:schemeClr val="tx1"/>
                </a:solidFill>
                <a:effectLst/>
                <a:latin typeface="+mn-lt"/>
                <a:ea typeface="+mn-ea"/>
                <a:cs typeface="+mn-cs"/>
              </a:rPr>
              <a:t>: Bewusstsein und Kommunikation über den eigenen Beitrag zur Gruppendynamik herstellen schafft ein gemeinsames Verständnis über die Möglichkeiten und Grenzen in der Zusammenarbeit</a:t>
            </a:r>
          </a:p>
          <a:p>
            <a:br>
              <a:rPr lang="de-DE" sz="1200" kern="1200" dirty="0">
                <a:solidFill>
                  <a:schemeClr val="tx1"/>
                </a:solidFill>
                <a:effectLst/>
                <a:latin typeface="+mn-lt"/>
                <a:ea typeface="+mn-ea"/>
                <a:cs typeface="+mn-cs"/>
              </a:rPr>
            </a:br>
            <a:r>
              <a:rPr lang="de-DE" sz="1200" b="1" kern="1200" dirty="0">
                <a:solidFill>
                  <a:schemeClr val="tx1"/>
                </a:solidFill>
                <a:effectLst/>
                <a:latin typeface="+mn-lt"/>
                <a:ea typeface="+mn-ea"/>
                <a:cs typeface="+mn-cs"/>
              </a:rPr>
              <a:t>Schritt 1: Was sind deine Stärken?</a:t>
            </a:r>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Reflektiere für dich selber, was für </a:t>
            </a:r>
            <a:r>
              <a:rPr lang="de-DE" sz="1200" b="1" i="1" kern="1200" dirty="0">
                <a:solidFill>
                  <a:schemeClr val="tx1"/>
                </a:solidFill>
                <a:effectLst/>
                <a:latin typeface="+mn-lt"/>
                <a:ea typeface="+mn-ea"/>
                <a:cs typeface="+mn-cs"/>
              </a:rPr>
              <a:t>Stärken </a:t>
            </a:r>
            <a:r>
              <a:rPr lang="de-DE" sz="1200" kern="1200" dirty="0">
                <a:solidFill>
                  <a:schemeClr val="tx1"/>
                </a:solidFill>
                <a:effectLst/>
                <a:latin typeface="+mn-lt"/>
                <a:ea typeface="+mn-ea"/>
                <a:cs typeface="+mn-cs"/>
              </a:rPr>
              <a:t>du in die Teamarbeit einbringen kannst – sowohl inhaltlich auf das Thema der Gruppenarbeit bezogen, aber auch auf die Zusammenarbeit.</a:t>
            </a:r>
          </a:p>
          <a:p>
            <a:r>
              <a:rPr lang="de-DE" sz="1200" b="1" kern="1200" dirty="0">
                <a:solidFill>
                  <a:schemeClr val="tx1"/>
                </a:solidFill>
                <a:effectLst/>
                <a:latin typeface="+mn-lt"/>
                <a:ea typeface="+mn-ea"/>
                <a:cs typeface="+mn-cs"/>
              </a:rPr>
              <a:t>Beispiele: </a:t>
            </a:r>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„Mir fällt es leicht, den Überblick zu behalten. Dadurch kann ich gut unsere Teamsitzungen moderieren und Arbeitsaufgaben koordinieren.“ </a:t>
            </a:r>
          </a:p>
          <a:p>
            <a:r>
              <a:rPr lang="de-DE" sz="1200" kern="1200" dirty="0">
                <a:solidFill>
                  <a:schemeClr val="tx1"/>
                </a:solidFill>
                <a:effectLst/>
                <a:latin typeface="+mn-lt"/>
                <a:ea typeface="+mn-ea"/>
                <a:cs typeface="+mn-cs"/>
              </a:rPr>
              <a:t>„Ich lege Wert auf Details. Daher achte ich gern auf den Feinschliff.“</a:t>
            </a:r>
          </a:p>
          <a:p>
            <a:r>
              <a:rPr lang="de-DE" sz="1200" kern="1200" dirty="0">
                <a:solidFill>
                  <a:schemeClr val="tx1"/>
                </a:solidFill>
                <a:effectLst/>
                <a:latin typeface="+mn-lt"/>
                <a:ea typeface="+mn-ea"/>
                <a:cs typeface="+mn-cs"/>
              </a:rPr>
              <a:t>„Mir ist Verbindlichkeit wichtig. Deshalb kümmere ich mich um unsere regelmäßigen Treffen und achte auf die Beteiligung daran."</a:t>
            </a:r>
            <a:br>
              <a:rPr lang="de-DE" sz="1200" kern="1200" dirty="0">
                <a:solidFill>
                  <a:schemeClr val="tx1"/>
                </a:solidFill>
                <a:effectLst/>
                <a:latin typeface="+mn-lt"/>
                <a:ea typeface="+mn-ea"/>
                <a:cs typeface="+mn-cs"/>
              </a:rPr>
            </a:br>
            <a:r>
              <a:rPr lang="de-DE" sz="1200" kern="1200" dirty="0">
                <a:solidFill>
                  <a:schemeClr val="tx1"/>
                </a:solidFill>
                <a:effectLst/>
                <a:latin typeface="+mn-lt"/>
                <a:ea typeface="+mn-ea"/>
                <a:cs typeface="+mn-cs"/>
              </a:rPr>
              <a:t> </a:t>
            </a:r>
          </a:p>
          <a:p>
            <a:r>
              <a:rPr lang="de-DE" sz="1200" b="1" kern="1200" dirty="0">
                <a:solidFill>
                  <a:schemeClr val="tx1"/>
                </a:solidFill>
                <a:effectLst/>
                <a:latin typeface="+mn-lt"/>
                <a:ea typeface="+mn-ea"/>
                <a:cs typeface="+mn-cs"/>
              </a:rPr>
              <a:t>Schritt 2: Was bereitet dir Schwierigkeiten? </a:t>
            </a:r>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Denke nach, was in der Vergangenheit in deiner Teamarbeit </a:t>
            </a:r>
            <a:r>
              <a:rPr lang="de-DE" sz="1200" b="1" i="1" kern="1200" dirty="0">
                <a:solidFill>
                  <a:schemeClr val="tx1"/>
                </a:solidFill>
                <a:effectLst/>
                <a:latin typeface="+mn-lt"/>
                <a:ea typeface="+mn-ea"/>
                <a:cs typeface="+mn-cs"/>
              </a:rPr>
              <a:t>nicht so gut geklappt</a:t>
            </a:r>
            <a:r>
              <a:rPr lang="de-DE" sz="1200" kern="1200" dirty="0">
                <a:solidFill>
                  <a:schemeClr val="tx1"/>
                </a:solidFill>
                <a:effectLst/>
                <a:latin typeface="+mn-lt"/>
                <a:ea typeface="+mn-ea"/>
                <a:cs typeface="+mn-cs"/>
              </a:rPr>
              <a:t> hat und welchen Anteil du daran hattest. Überlege, was dir dabei geholfen hätte.</a:t>
            </a:r>
          </a:p>
          <a:p>
            <a:r>
              <a:rPr lang="de-DE" sz="1200" b="1" kern="1200" dirty="0">
                <a:solidFill>
                  <a:schemeClr val="tx1"/>
                </a:solidFill>
                <a:effectLst/>
                <a:latin typeface="+mn-lt"/>
                <a:ea typeface="+mn-ea"/>
                <a:cs typeface="+mn-cs"/>
              </a:rPr>
              <a:t>Beispiele:</a:t>
            </a:r>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„Ich habe mich in einer anstrengenden Arbeitsatmosphäre zurückgezogen und lieber mein Ding gemacht. Besser wäre gewesen, mein Unbehagen mitzuteilen, samt einem Lösungsvorschlag für die gemeinsame Arbeit.“</a:t>
            </a:r>
          </a:p>
          <a:p>
            <a:r>
              <a:rPr lang="de-DE" sz="1200" kern="1200" dirty="0">
                <a:solidFill>
                  <a:schemeClr val="tx1"/>
                </a:solidFill>
                <a:effectLst/>
                <a:latin typeface="+mn-lt"/>
                <a:ea typeface="+mn-ea"/>
                <a:cs typeface="+mn-cs"/>
              </a:rPr>
              <a:t>„Mich hat es genervt, wenn einzelne in Arbeitsgruppen für sich viel Raum eingenommen haben. Anstatt einfach wegzubleiben, hätte ich für eine ausgeglichene Beteiligung plädieren und weitermachen sollen.“</a:t>
            </a:r>
          </a:p>
          <a:p>
            <a:r>
              <a:rPr lang="de-DE" sz="1200" kern="1200" dirty="0">
                <a:solidFill>
                  <a:schemeClr val="tx1"/>
                </a:solidFill>
                <a:effectLst/>
                <a:latin typeface="+mn-lt"/>
                <a:ea typeface="+mn-ea"/>
                <a:cs typeface="+mn-cs"/>
              </a:rPr>
              <a:t>„Ich habe Sorge, dass die Gruppenarbeit keine für mich zufriedenstellende Note erzielt und übernehme deswegen oft auch noch die Arbeit der anderen. Ich brauche mehr Absprachen zur Qualität und Austausch über den Stand der Teilarbeiten, um mich etwas zurücknehmen zu können.“</a:t>
            </a:r>
          </a:p>
          <a:p>
            <a:endParaRPr lang="de-DE" baseline="0" dirty="0"/>
          </a:p>
        </p:txBody>
      </p:sp>
      <p:sp>
        <p:nvSpPr>
          <p:cNvPr id="4" name="Foliennummernplatzhalter 3"/>
          <p:cNvSpPr>
            <a:spLocks noGrp="1"/>
          </p:cNvSpPr>
          <p:nvPr>
            <p:ph type="sldNum" sz="quarter" idx="10"/>
          </p:nvPr>
        </p:nvSpPr>
        <p:spPr/>
        <p:txBody>
          <a:bodyPr/>
          <a:lstStyle/>
          <a:p>
            <a:fld id="{39660709-9DF3-42EA-A4B9-1EBC135E2A96}" type="slidenum">
              <a:rPr lang="de-DE" smtClean="0"/>
              <a:t>7</a:t>
            </a:fld>
            <a:endParaRPr lang="de-DE"/>
          </a:p>
        </p:txBody>
      </p:sp>
    </p:spTree>
    <p:extLst>
      <p:ext uri="{BB962C8B-B14F-4D97-AF65-F5344CB8AC3E}">
        <p14:creationId xmlns:p14="http://schemas.microsoft.com/office/powerpoint/2010/main" val="2063604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a:solidFill>
                  <a:schemeClr val="tx1"/>
                </a:solidFill>
                <a:effectLst/>
                <a:latin typeface="+mn-lt"/>
                <a:ea typeface="+mn-ea"/>
                <a:cs typeface="+mn-cs"/>
              </a:rPr>
              <a:t>Ziel</a:t>
            </a:r>
            <a:r>
              <a:rPr lang="de-DE" sz="1200" kern="1200" dirty="0">
                <a:solidFill>
                  <a:schemeClr val="tx1"/>
                </a:solidFill>
                <a:effectLst/>
                <a:latin typeface="+mn-lt"/>
                <a:ea typeface="+mn-ea"/>
                <a:cs typeface="+mn-cs"/>
              </a:rPr>
              <a:t>: konkrete Absprachen in der Gruppe für die Zusammenarbeit treffen und schriftlich festhalten</a:t>
            </a: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Tausche dich mit den Personen, mit denen du planst zusammen zu arbeiten, über die jeweiligen Stärken und Schwächen aus. Formuliert dann zusammen aus euren jeweiligen Stärken und Bedürfnissen die wichtigsten Regeln bzw. Absprachen für eure gemeinsame Arbeit.</a:t>
            </a:r>
          </a:p>
          <a:p>
            <a:r>
              <a:rPr lang="de-DE" sz="1200" b="1" kern="1200" dirty="0">
                <a:solidFill>
                  <a:schemeClr val="tx1"/>
                </a:solidFill>
                <a:effectLst/>
                <a:latin typeface="+mn-lt"/>
                <a:ea typeface="+mn-ea"/>
                <a:cs typeface="+mn-cs"/>
              </a:rPr>
              <a:t>Beispiele für Regeln:</a:t>
            </a:r>
          </a:p>
          <a:p>
            <a:r>
              <a:rPr lang="de-DE" sz="1200" kern="1200" dirty="0">
                <a:solidFill>
                  <a:schemeClr val="tx1"/>
                </a:solidFill>
                <a:effectLst/>
                <a:latin typeface="+mn-lt"/>
                <a:ea typeface="+mn-ea"/>
                <a:cs typeface="+mn-cs"/>
              </a:rPr>
              <a:t>„Person 1 übernimmt die Koordination der verteilten Aufgaben. Bis zur Deadline fragt Person 1 bei allen zweimal den Zwischenstand ab.“</a:t>
            </a:r>
          </a:p>
          <a:p>
            <a:r>
              <a:rPr lang="de-DE" sz="1200" kern="1200" dirty="0">
                <a:solidFill>
                  <a:schemeClr val="tx1"/>
                </a:solidFill>
                <a:effectLst/>
                <a:latin typeface="+mn-lt"/>
                <a:ea typeface="+mn-ea"/>
                <a:cs typeface="+mn-cs"/>
              </a:rPr>
              <a:t>„Person 2 achtet zum Schluss auf eine einheitliche Sprache und Design. Dafür senden alle ihre Teilaufgabe eine Woche vor der Deadline an Person 2.“</a:t>
            </a:r>
          </a:p>
          <a:p>
            <a:r>
              <a:rPr lang="de-DE" sz="1200" kern="1200" dirty="0">
                <a:solidFill>
                  <a:schemeClr val="tx1"/>
                </a:solidFill>
                <a:effectLst/>
                <a:latin typeface="+mn-lt"/>
                <a:ea typeface="+mn-ea"/>
                <a:cs typeface="+mn-cs"/>
              </a:rPr>
              <a:t>„Für Person 3 ist eine ruhige Atmosphäre bei den Gruppentreffen wichtig. Person 4 moderiert bei unseren Treffen die Gespräche und wählt einen ruhigen Ort dafür aus.“</a:t>
            </a:r>
          </a:p>
          <a:p>
            <a:r>
              <a:rPr lang="de-DE" sz="1200" kern="1200" dirty="0">
                <a:solidFill>
                  <a:schemeClr val="tx1"/>
                </a:solidFill>
                <a:effectLst/>
                <a:latin typeface="+mn-lt"/>
                <a:ea typeface="+mn-ea"/>
                <a:cs typeface="+mn-cs"/>
              </a:rPr>
              <a:t>„Wenn sich jemand aus unserer Gruppe nicht beteiligt, dann fragen wir zweimal über unseren angelegten Gruppenchat nach und melden uns dann bei der Seminarleitung für Unterstützung bei dem weiteren Vorgehen.“</a:t>
            </a:r>
          </a:p>
          <a:p>
            <a:endParaRPr lang="de-DE" dirty="0"/>
          </a:p>
        </p:txBody>
      </p:sp>
      <p:sp>
        <p:nvSpPr>
          <p:cNvPr id="4" name="Foliennummernplatzhalter 3"/>
          <p:cNvSpPr>
            <a:spLocks noGrp="1"/>
          </p:cNvSpPr>
          <p:nvPr>
            <p:ph type="sldNum" sz="quarter" idx="5"/>
          </p:nvPr>
        </p:nvSpPr>
        <p:spPr/>
        <p:txBody>
          <a:bodyPr/>
          <a:lstStyle/>
          <a:p>
            <a:fld id="{39660709-9DF3-42EA-A4B9-1EBC135E2A96}" type="slidenum">
              <a:rPr lang="de-DE" smtClean="0"/>
              <a:t>8</a:t>
            </a:fld>
            <a:endParaRPr lang="de-DE"/>
          </a:p>
        </p:txBody>
      </p:sp>
    </p:spTree>
    <p:extLst>
      <p:ext uri="{BB962C8B-B14F-4D97-AF65-F5344CB8AC3E}">
        <p14:creationId xmlns:p14="http://schemas.microsoft.com/office/powerpoint/2010/main" val="1975766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Ziel: </a:t>
            </a:r>
            <a:r>
              <a:rPr lang="de-DE" sz="1200" kern="1200" dirty="0">
                <a:solidFill>
                  <a:schemeClr val="tx1"/>
                </a:solidFill>
                <a:effectLst/>
                <a:latin typeface="+mn-lt"/>
                <a:ea typeface="+mn-ea"/>
                <a:cs typeface="+mn-cs"/>
              </a:rPr>
              <a:t>Üben von klaren Rollen und Redezeiten</a:t>
            </a:r>
            <a:endParaRPr lang="de-DE" b="1" dirty="0"/>
          </a:p>
        </p:txBody>
      </p:sp>
      <p:sp>
        <p:nvSpPr>
          <p:cNvPr id="4" name="Foliennummernplatzhalter 3"/>
          <p:cNvSpPr>
            <a:spLocks noGrp="1"/>
          </p:cNvSpPr>
          <p:nvPr>
            <p:ph type="sldNum" sz="quarter" idx="10"/>
          </p:nvPr>
        </p:nvSpPr>
        <p:spPr/>
        <p:txBody>
          <a:bodyPr/>
          <a:lstStyle/>
          <a:p>
            <a:fld id="{39660709-9DF3-42EA-A4B9-1EBC135E2A96}" type="slidenum">
              <a:rPr lang="de-DE" smtClean="0"/>
              <a:t>10</a:t>
            </a:fld>
            <a:endParaRPr lang="de-DE"/>
          </a:p>
        </p:txBody>
      </p:sp>
    </p:spTree>
    <p:extLst>
      <p:ext uri="{BB962C8B-B14F-4D97-AF65-F5344CB8AC3E}">
        <p14:creationId xmlns:p14="http://schemas.microsoft.com/office/powerpoint/2010/main" val="1541749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Ziel:</a:t>
            </a:r>
            <a:r>
              <a:rPr lang="de-DE" b="1" baseline="0" dirty="0"/>
              <a:t> </a:t>
            </a:r>
            <a:r>
              <a:rPr lang="de-DE" sz="1200" kern="1200" dirty="0">
                <a:solidFill>
                  <a:schemeClr val="tx1"/>
                </a:solidFill>
                <a:effectLst/>
                <a:latin typeface="+mn-lt"/>
                <a:ea typeface="+mn-ea"/>
                <a:cs typeface="+mn-cs"/>
              </a:rPr>
              <a:t>Feedback an die Lehrperson</a:t>
            </a:r>
          </a:p>
          <a:p>
            <a:r>
              <a:rPr lang="de-DE" sz="1200" kern="1200" dirty="0">
                <a:solidFill>
                  <a:schemeClr val="tx1"/>
                </a:solidFill>
                <a:effectLst/>
                <a:latin typeface="+mn-lt"/>
                <a:ea typeface="+mn-ea"/>
                <a:cs typeface="+mn-cs"/>
              </a:rPr>
              <a:t> </a:t>
            </a:r>
          </a:p>
          <a:p>
            <a:r>
              <a:rPr lang="de-DE" sz="1200" kern="1200" dirty="0">
                <a:solidFill>
                  <a:schemeClr val="tx1"/>
                </a:solidFill>
                <a:effectLst/>
                <a:latin typeface="+mn-lt"/>
                <a:ea typeface="+mn-ea"/>
                <a:cs typeface="+mn-cs"/>
              </a:rPr>
              <a:t>Zusammenfassung für die Studierenden</a:t>
            </a:r>
            <a:endParaRPr lang="de-DE" b="1" dirty="0"/>
          </a:p>
        </p:txBody>
      </p:sp>
      <p:sp>
        <p:nvSpPr>
          <p:cNvPr id="4" name="Foliennummernplatzhalter 3"/>
          <p:cNvSpPr>
            <a:spLocks noGrp="1"/>
          </p:cNvSpPr>
          <p:nvPr>
            <p:ph type="sldNum" sz="quarter" idx="10"/>
          </p:nvPr>
        </p:nvSpPr>
        <p:spPr/>
        <p:txBody>
          <a:bodyPr/>
          <a:lstStyle/>
          <a:p>
            <a:fld id="{39660709-9DF3-42EA-A4B9-1EBC135E2A96}" type="slidenum">
              <a:rPr lang="de-DE" smtClean="0"/>
              <a:t>11</a:t>
            </a:fld>
            <a:endParaRPr lang="de-DE"/>
          </a:p>
        </p:txBody>
      </p:sp>
    </p:spTree>
    <p:extLst>
      <p:ext uri="{BB962C8B-B14F-4D97-AF65-F5344CB8AC3E}">
        <p14:creationId xmlns:p14="http://schemas.microsoft.com/office/powerpoint/2010/main" val="26407811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folie A">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22" name="Grafik 21" descr="Universität Bremen Logo">
            <a:extLst>
              <a:ext uri="{FF2B5EF4-FFF2-40B4-BE49-F238E27FC236}">
                <a16:creationId xmlns:a16="http://schemas.microsoft.com/office/drawing/2014/main" id="{74606240-60D4-4B3E-82C2-370D55879F63}"/>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5" name="Textplatzhalter 4">
            <a:extLst>
              <a:ext uri="{FF2B5EF4-FFF2-40B4-BE49-F238E27FC236}">
                <a16:creationId xmlns:a16="http://schemas.microsoft.com/office/drawing/2014/main" id="{42DBA84A-1C09-4417-8A28-693A4789E3D4}"/>
              </a:ext>
            </a:extLst>
          </p:cNvPr>
          <p:cNvSpPr>
            <a:spLocks noGrp="1"/>
          </p:cNvSpPr>
          <p:nvPr>
            <p:ph type="body" sz="quarter" idx="11" hasCustomPrompt="1"/>
          </p:nvPr>
        </p:nvSpPr>
        <p:spPr>
          <a:xfrm>
            <a:off x="9644423" y="413303"/>
            <a:ext cx="2313978" cy="819453"/>
          </a:xfrm>
        </p:spPr>
        <p:txBody>
          <a:bodyPr/>
          <a:lstStyle>
            <a:lvl1pPr marL="0" indent="0">
              <a:lnSpc>
                <a:spcPts val="1700"/>
              </a:lnSpc>
              <a:buNone/>
              <a:defRPr sz="1700"/>
            </a:lvl1pPr>
          </a:lstStyle>
          <a:p>
            <a:pPr lvl="0"/>
            <a:r>
              <a:rPr lang="de-DE" dirty="0"/>
              <a:t>Universität Bremen</a:t>
            </a:r>
            <a:br>
              <a:rPr lang="de-DE" dirty="0"/>
            </a:br>
            <a:r>
              <a:rPr lang="de-DE" dirty="0"/>
              <a:t>Institut </a:t>
            </a:r>
            <a:br>
              <a:rPr lang="de-DE" dirty="0"/>
            </a:br>
            <a:r>
              <a:rPr lang="de-DE" dirty="0"/>
              <a:t>Name des Instituts</a:t>
            </a:r>
          </a:p>
        </p:txBody>
      </p:sp>
      <p:sp>
        <p:nvSpPr>
          <p:cNvPr id="31" name="Textplatzhalter 4">
            <a:extLst>
              <a:ext uri="{FF2B5EF4-FFF2-40B4-BE49-F238E27FC236}">
                <a16:creationId xmlns:a16="http://schemas.microsoft.com/office/drawing/2014/main" id="{944D7B0C-537D-4632-89BB-5134317D7F46}"/>
              </a:ext>
            </a:extLst>
          </p:cNvPr>
          <p:cNvSpPr>
            <a:spLocks noGrp="1"/>
          </p:cNvSpPr>
          <p:nvPr>
            <p:ph type="body" sz="quarter" idx="12" hasCustomPrompt="1"/>
          </p:nvPr>
        </p:nvSpPr>
        <p:spPr>
          <a:xfrm>
            <a:off x="9644423" y="1317273"/>
            <a:ext cx="2313978" cy="699951"/>
          </a:xfrm>
        </p:spPr>
        <p:txBody>
          <a:bodyPr/>
          <a:lstStyle>
            <a:lvl1pPr marL="0" indent="0">
              <a:lnSpc>
                <a:spcPts val="1200"/>
              </a:lnSpc>
              <a:buNone/>
              <a:defRPr sz="1000"/>
            </a:lvl1pPr>
          </a:lstStyle>
          <a:p>
            <a:pPr lvl="0"/>
            <a:r>
              <a:rPr lang="de-DE" dirty="0"/>
              <a:t>Fachbereich 00</a:t>
            </a:r>
            <a:br>
              <a:rPr lang="de-DE" dirty="0"/>
            </a:br>
            <a:r>
              <a:rPr lang="de-DE" dirty="0"/>
              <a:t>Name des Fachbereichs</a:t>
            </a:r>
            <a:br>
              <a:rPr lang="de-DE" dirty="0"/>
            </a:br>
            <a:r>
              <a:rPr lang="de-DE" dirty="0"/>
              <a:t>auch zweizeilig möglich</a:t>
            </a:r>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2027237" y="2365928"/>
            <a:ext cx="9143999" cy="1351104"/>
          </a:xfrm>
        </p:spPr>
        <p:txBody>
          <a:bodyPr anchor="t"/>
          <a:lstStyle>
            <a:lvl1pPr algn="l">
              <a:defRPr sz="4800" spc="14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2027237" y="3849712"/>
            <a:ext cx="9145587" cy="1055663"/>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19" name="Textplatzhalter 18">
            <a:extLst>
              <a:ext uri="{FF2B5EF4-FFF2-40B4-BE49-F238E27FC236}">
                <a16:creationId xmlns:a16="http://schemas.microsoft.com/office/drawing/2014/main" id="{41D381FE-4517-4C56-A7DE-19E7CE311352}"/>
              </a:ext>
            </a:extLst>
          </p:cNvPr>
          <p:cNvSpPr>
            <a:spLocks noGrp="1"/>
          </p:cNvSpPr>
          <p:nvPr>
            <p:ph type="body" sz="quarter" idx="10"/>
          </p:nvPr>
        </p:nvSpPr>
        <p:spPr bwMode="gray">
          <a:xfrm>
            <a:off x="2027238" y="5355020"/>
            <a:ext cx="5076825" cy="1055663"/>
          </a:xfrm>
        </p:spPr>
        <p:txBody>
          <a:bodyPr anchor="b"/>
          <a:lstStyle>
            <a:lvl1pPr marL="0" indent="0">
              <a:lnSpc>
                <a:spcPct val="100000"/>
              </a:lnSpc>
              <a:buNone/>
              <a:defRPr sz="1800"/>
            </a:lvl1pPr>
            <a:lvl2pPr>
              <a:lnSpc>
                <a:spcPct val="100000"/>
              </a:lnSpc>
              <a:defRPr sz="1700"/>
            </a:lvl2pPr>
            <a:lvl3pPr>
              <a:lnSpc>
                <a:spcPct val="100000"/>
              </a:lnSpc>
              <a:defRPr sz="1700"/>
            </a:lvl3pPr>
            <a:lvl4pPr>
              <a:lnSpc>
                <a:spcPct val="100000"/>
              </a:lnSpc>
              <a:defRPr sz="1700"/>
            </a:lvl4pPr>
            <a:lvl5pPr>
              <a:lnSpc>
                <a:spcPct val="100000"/>
              </a:lnSpc>
              <a:defRPr sz="1700"/>
            </a:lvl5pPr>
          </a:lstStyle>
          <a:p>
            <a:pPr lvl="0"/>
            <a:r>
              <a:rPr lang="de-DE"/>
              <a:t>Formatvorlagen des Textmasters bearbeiten</a:t>
            </a:r>
          </a:p>
        </p:txBody>
      </p:sp>
      <p:pic>
        <p:nvPicPr>
          <p:cNvPr id="10" name="Grafik 9" descr="Kooperation: Hier müsste der Alternativtext ergänzt werden.">
            <a:extLst>
              <a:ext uri="{FF2B5EF4-FFF2-40B4-BE49-F238E27FC236}">
                <a16:creationId xmlns:a16="http://schemas.microsoft.com/office/drawing/2014/main" id="{254E2EAC-AEE9-4D5D-A0D0-82841FC4D7C6}"/>
              </a:ext>
            </a:extLst>
          </p:cNvPr>
          <p:cNvPicPr/>
          <p:nvPr/>
        </p:nvPicPr>
        <p:blipFill>
          <a:blip r:embed="rId3" cstate="print">
            <a:extLst>
              <a:ext uri="{28A0092B-C50C-407E-A947-70E740481C1C}">
                <a14:useLocalDpi xmlns:a14="http://schemas.microsoft.com/office/drawing/2010/main" val="0"/>
              </a:ext>
            </a:extLst>
          </a:blip>
          <a:stretch>
            <a:fillRect/>
          </a:stretch>
        </p:blipFill>
        <p:spPr bwMode="gray">
          <a:xfrm>
            <a:off x="7896200" y="5962998"/>
            <a:ext cx="1267417" cy="404041"/>
          </a:xfrm>
          <a:prstGeom prst="rect">
            <a:avLst/>
          </a:prstGeom>
        </p:spPr>
      </p:pic>
      <p:pic>
        <p:nvPicPr>
          <p:cNvPr id="11" name="Grafik 10" descr="Kooperation: Hier müsste der Alternativtext ergänzt werden.">
            <a:extLst>
              <a:ext uri="{FF2B5EF4-FFF2-40B4-BE49-F238E27FC236}">
                <a16:creationId xmlns:a16="http://schemas.microsoft.com/office/drawing/2014/main" id="{89DCF0DD-EDCE-4C31-822C-61A9D1088CEA}"/>
              </a:ext>
            </a:extLst>
          </p:cNvPr>
          <p:cNvPicPr/>
          <p:nvPr/>
        </p:nvPicPr>
        <p:blipFill>
          <a:blip r:embed="rId3" cstate="print">
            <a:extLst>
              <a:ext uri="{28A0092B-C50C-407E-A947-70E740481C1C}">
                <a14:useLocalDpi xmlns:a14="http://schemas.microsoft.com/office/drawing/2010/main" val="0"/>
              </a:ext>
            </a:extLst>
          </a:blip>
          <a:stretch>
            <a:fillRect/>
          </a:stretch>
        </p:blipFill>
        <p:spPr bwMode="gray">
          <a:xfrm>
            <a:off x="9644423" y="5962998"/>
            <a:ext cx="1267417" cy="404041"/>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7" name="Rechteck 26">
            <a:extLst>
              <a:ext uri="{FF2B5EF4-FFF2-40B4-BE49-F238E27FC236}">
                <a16:creationId xmlns:a16="http://schemas.microsoft.com/office/drawing/2014/main" id="{CE21CB02-D9C6-4FAF-A21F-7A8AE11A4BEF}"/>
              </a:ext>
              <a:ext uri="{C183D7F6-B498-43B3-948B-1728B52AA6E4}">
                <adec:decorative xmlns:adec="http://schemas.microsoft.com/office/drawing/2017/decorative" val="1"/>
              </a:ext>
            </a:extLst>
          </p:cNvPr>
          <p:cNvSpPr/>
          <p:nvPr/>
        </p:nvSpPr>
        <p:spPr bwMode="gray">
          <a:xfrm>
            <a:off x="-1" y="6375123"/>
            <a:ext cx="1019175" cy="4828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8" name="Rechteck 27">
            <a:extLst>
              <a:ext uri="{FF2B5EF4-FFF2-40B4-BE49-F238E27FC236}">
                <a16:creationId xmlns:a16="http://schemas.microsoft.com/office/drawing/2014/main" id="{8807AC72-7C0F-482B-A3FD-7609DF861556}"/>
              </a:ext>
              <a:ext uri="{C183D7F6-B498-43B3-948B-1728B52AA6E4}">
                <adec:decorative xmlns:adec="http://schemas.microsoft.com/office/drawing/2017/decorative" val="1"/>
              </a:ext>
            </a:extLst>
          </p:cNvPr>
          <p:cNvSpPr/>
          <p:nvPr/>
        </p:nvSpPr>
        <p:spPr bwMode="gray">
          <a:xfrm>
            <a:off x="1019174" y="6375123"/>
            <a:ext cx="503745" cy="482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9" name="Eckige Klammer rechts 28">
            <a:extLst>
              <a:ext uri="{FF2B5EF4-FFF2-40B4-BE49-F238E27FC236}">
                <a16:creationId xmlns:a16="http://schemas.microsoft.com/office/drawing/2014/main" id="{7B79195D-A05E-4DEC-9BC6-6B4C8E00C032}"/>
              </a:ext>
              <a:ext uri="{C183D7F6-B498-43B3-948B-1728B52AA6E4}">
                <adec:decorative xmlns:adec="http://schemas.microsoft.com/office/drawing/2017/decorative" val="1"/>
              </a:ext>
            </a:extLst>
          </p:cNvPr>
          <p:cNvSpPr/>
          <p:nvPr/>
        </p:nvSpPr>
        <p:spPr bwMode="gray">
          <a:xfrm rot="5400000">
            <a:off x="9674565" y="4876403"/>
            <a:ext cx="189310" cy="4390863"/>
          </a:xfrm>
          <a:prstGeom prst="rightBracket">
            <a:avLst>
              <a:gd name="adj" fmla="val 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0" name="Rechteck 29">
            <a:extLst>
              <a:ext uri="{FF2B5EF4-FFF2-40B4-BE49-F238E27FC236}">
                <a16:creationId xmlns:a16="http://schemas.microsoft.com/office/drawing/2014/main" id="{CBF008EA-A215-4D23-A3F1-26DE0C8EFE0A}"/>
              </a:ext>
              <a:ext uri="{C183D7F6-B498-43B3-948B-1728B52AA6E4}">
                <adec:decorative xmlns:adec="http://schemas.microsoft.com/office/drawing/2017/decorative" val="1"/>
              </a:ext>
            </a:extLst>
          </p:cNvPr>
          <p:cNvSpPr/>
          <p:nvPr/>
        </p:nvSpPr>
        <p:spPr bwMode="gray">
          <a:xfrm>
            <a:off x="7572164" y="6957392"/>
            <a:ext cx="4390863" cy="189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lnSpc>
                <a:spcPts val="1200"/>
              </a:lnSpc>
            </a:pPr>
            <a:r>
              <a:rPr lang="de-DE" sz="900" b="0" spc="20" baseline="0" dirty="0">
                <a:solidFill>
                  <a:schemeClr val="bg1">
                    <a:lumMod val="50000"/>
                  </a:schemeClr>
                </a:solidFill>
              </a:rPr>
              <a:t>Eingabe im Titelmaster (Ansicht &gt; Folienmaster)</a:t>
            </a:r>
          </a:p>
        </p:txBody>
      </p:sp>
    </p:spTree>
    <p:extLst>
      <p:ext uri="{BB962C8B-B14F-4D97-AF65-F5344CB8AC3E}">
        <p14:creationId xmlns:p14="http://schemas.microsoft.com/office/powerpoint/2010/main" val="210958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ntro 3">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5087938" cy="4905375"/>
          </a:xfrm>
          <a:prstGeom prst="rect">
            <a:avLst/>
          </a:prstGeom>
          <a:solidFill>
            <a:srgbClr val="D45C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456688"/>
            <a:ext cx="4043364" cy="504000"/>
          </a:xfrm>
          <a:prstGeom prst="rect">
            <a:avLst/>
          </a:prstGeom>
          <a:solidFill>
            <a:srgbClr val="F4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429825"/>
            <a:ext cx="4043364" cy="504000"/>
          </a:xfrm>
          <a:prstGeom prst="rect">
            <a:avLst/>
          </a:prstGeom>
          <a:solidFill>
            <a:srgbClr val="F4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401375"/>
            <a:ext cx="4043364" cy="504000"/>
          </a:xfrm>
          <a:prstGeom prst="rect">
            <a:avLst/>
          </a:prstGeom>
          <a:solidFill>
            <a:srgbClr val="F4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380655"/>
            <a:ext cx="4043364" cy="504000"/>
          </a:xfrm>
          <a:prstGeom prst="rect">
            <a:avLst/>
          </a:prstGeom>
          <a:solidFill>
            <a:srgbClr val="F4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5087937" y="1952625"/>
            <a:ext cx="7104063" cy="49053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1" name="Rechteck 30">
            <a:extLst>
              <a:ext uri="{FF2B5EF4-FFF2-40B4-BE49-F238E27FC236}">
                <a16:creationId xmlns:a16="http://schemas.microsoft.com/office/drawing/2014/main" id="{D3DA0664-74DA-496A-A215-87EE34D61CA4}"/>
              </a:ext>
              <a:ext uri="{C183D7F6-B498-43B3-948B-1728B52AA6E4}">
                <adec:decorative xmlns:adec="http://schemas.microsoft.com/office/drawing/2017/decorative" val="1"/>
              </a:ext>
            </a:extLst>
          </p:cNvPr>
          <p:cNvSpPr/>
          <p:nvPr/>
        </p:nvSpPr>
        <p:spPr bwMode="gray">
          <a:xfrm>
            <a:off x="6096000" y="4401374"/>
            <a:ext cx="6096000" cy="2456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9" name="Rechteck 18">
            <a:extLst>
              <a:ext uri="{FF2B5EF4-FFF2-40B4-BE49-F238E27FC236}">
                <a16:creationId xmlns:a16="http://schemas.microsoft.com/office/drawing/2014/main" id="{807B5AA0-D076-495C-A212-0D431A03646E}"/>
              </a:ext>
              <a:ext uri="{C183D7F6-B498-43B3-948B-1728B52AA6E4}">
                <adec:decorative xmlns:adec="http://schemas.microsoft.com/office/drawing/2017/decorative" val="1"/>
              </a:ext>
            </a:extLst>
          </p:cNvPr>
          <p:cNvSpPr/>
          <p:nvPr/>
        </p:nvSpPr>
        <p:spPr bwMode="gray">
          <a:xfrm>
            <a:off x="-1" y="6359935"/>
            <a:ext cx="4043364" cy="504000"/>
          </a:xfrm>
          <a:prstGeom prst="rect">
            <a:avLst/>
          </a:prstGeom>
          <a:solidFill>
            <a:srgbClr val="F4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911E39EE-3676-4AFC-8E01-AA9653356E61}"/>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Tree>
    <p:extLst>
      <p:ext uri="{BB962C8B-B14F-4D97-AF65-F5344CB8AC3E}">
        <p14:creationId xmlns:p14="http://schemas.microsoft.com/office/powerpoint/2010/main" val="131648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Intro 4">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6096000" cy="49053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6096000" y="1952625"/>
            <a:ext cx="6096000"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3" name="Rechteck 32">
            <a:extLst>
              <a:ext uri="{FF2B5EF4-FFF2-40B4-BE49-F238E27FC236}">
                <a16:creationId xmlns:a16="http://schemas.microsoft.com/office/drawing/2014/main" id="{E4141D52-3618-414B-A563-6A32A782B37C}"/>
              </a:ext>
              <a:ext uri="{C183D7F6-B498-43B3-948B-1728B52AA6E4}">
                <adec:decorative xmlns:adec="http://schemas.microsoft.com/office/drawing/2017/decorative" val="1"/>
              </a:ext>
            </a:extLst>
          </p:cNvPr>
          <p:cNvSpPr/>
          <p:nvPr/>
        </p:nvSpPr>
        <p:spPr bwMode="gray">
          <a:xfrm>
            <a:off x="9156700" y="2960688"/>
            <a:ext cx="3035299" cy="3897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2" name="Rechteck 21">
            <a:extLst>
              <a:ext uri="{FF2B5EF4-FFF2-40B4-BE49-F238E27FC236}">
                <a16:creationId xmlns:a16="http://schemas.microsoft.com/office/drawing/2014/main" id="{9D1FFECA-CE3D-4183-B2EB-77B82BE437BE}"/>
              </a:ext>
              <a:ext uri="{C183D7F6-B498-43B3-948B-1728B52AA6E4}">
                <adec:decorative xmlns:adec="http://schemas.microsoft.com/office/drawing/2017/decorative" val="1"/>
              </a:ext>
            </a:extLst>
          </p:cNvPr>
          <p:cNvSpPr/>
          <p:nvPr/>
        </p:nvSpPr>
        <p:spPr bwMode="gray">
          <a:xfrm>
            <a:off x="0" y="2960688"/>
            <a:ext cx="1019177"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7" name="Rechteck 26">
            <a:extLst>
              <a:ext uri="{FF2B5EF4-FFF2-40B4-BE49-F238E27FC236}">
                <a16:creationId xmlns:a16="http://schemas.microsoft.com/office/drawing/2014/main" id="{1408DBDF-1F31-4F92-BD2B-2F4676144A82}"/>
              </a:ext>
              <a:ext uri="{C183D7F6-B498-43B3-948B-1728B52AA6E4}">
                <adec:decorative xmlns:adec="http://schemas.microsoft.com/office/drawing/2017/decorative" val="1"/>
              </a:ext>
            </a:extLst>
          </p:cNvPr>
          <p:cNvSpPr/>
          <p:nvPr/>
        </p:nvSpPr>
        <p:spPr bwMode="gray">
          <a:xfrm>
            <a:off x="2027239" y="2960688"/>
            <a:ext cx="1008062"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8" name="Rechteck 27">
            <a:extLst>
              <a:ext uri="{FF2B5EF4-FFF2-40B4-BE49-F238E27FC236}">
                <a16:creationId xmlns:a16="http://schemas.microsoft.com/office/drawing/2014/main" id="{568C62CA-75E6-4BD3-8CBF-B10BF263476E}"/>
              </a:ext>
              <a:ext uri="{C183D7F6-B498-43B3-948B-1728B52AA6E4}">
                <adec:decorative xmlns:adec="http://schemas.microsoft.com/office/drawing/2017/decorative" val="1"/>
              </a:ext>
            </a:extLst>
          </p:cNvPr>
          <p:cNvSpPr/>
          <p:nvPr/>
        </p:nvSpPr>
        <p:spPr bwMode="gray">
          <a:xfrm>
            <a:off x="4043363" y="2960688"/>
            <a:ext cx="1044575"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16" name="Grafik 15" descr="Universität Bremen Logo">
            <a:extLst>
              <a:ext uri="{FF2B5EF4-FFF2-40B4-BE49-F238E27FC236}">
                <a16:creationId xmlns:a16="http://schemas.microsoft.com/office/drawing/2014/main" id="{14F7CFB9-B1D6-45F2-87B8-D65E8F4CF15B}"/>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F3659076-59FB-48F2-BC43-83D489BEF4B9}"/>
              </a:ext>
            </a:extLst>
          </p:cNvPr>
          <p:cNvSpPr>
            <a:spLocks noGrp="1"/>
          </p:cNvSpPr>
          <p:nvPr>
            <p:ph type="title"/>
          </p:nvPr>
        </p:nvSpPr>
        <p:spPr>
          <a:xfrm>
            <a:off x="5087937" y="385178"/>
            <a:ext cx="6096000" cy="590478"/>
          </a:xfrm>
        </p:spPr>
        <p:txBody>
          <a:bodyPr/>
          <a:lstStyle>
            <a:lvl1pPr>
              <a:defRPr sz="1800"/>
            </a:lvl1pPr>
          </a:lstStyle>
          <a:p>
            <a:r>
              <a:rPr lang="de-DE"/>
              <a:t>Titelmasterformat durch Klicken bearbeiten</a:t>
            </a:r>
          </a:p>
        </p:txBody>
      </p:sp>
    </p:spTree>
    <p:extLst>
      <p:ext uri="{BB962C8B-B14F-4D97-AF65-F5344CB8AC3E}">
        <p14:creationId xmlns:p14="http://schemas.microsoft.com/office/powerpoint/2010/main" val="3671216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ntro 5 A">
    <p:spTree>
      <p:nvGrpSpPr>
        <p:cNvPr id="1" name=""/>
        <p:cNvGrpSpPr/>
        <p:nvPr/>
      </p:nvGrpSpPr>
      <p:grpSpPr>
        <a:xfrm>
          <a:off x="0" y="0"/>
          <a:ext cx="0" cy="0"/>
          <a:chOff x="0" y="0"/>
          <a:chExt cx="0" cy="0"/>
        </a:xfrm>
      </p:grpSpPr>
      <p:pic>
        <p:nvPicPr>
          <p:cNvPr id="16" name="Grafik 15" descr="Universität Bremen Logo">
            <a:extLst>
              <a:ext uri="{FF2B5EF4-FFF2-40B4-BE49-F238E27FC236}">
                <a16:creationId xmlns:a16="http://schemas.microsoft.com/office/drawing/2014/main" id="{72B2DB94-68FD-436F-85E5-527459CBD954}"/>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572DC036-EE79-462A-B345-B4AB0DF3B50D}"/>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1" y="1952625"/>
            <a:ext cx="12192002" cy="49053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1" name="Rechteck 30">
            <a:extLst>
              <a:ext uri="{FF2B5EF4-FFF2-40B4-BE49-F238E27FC236}">
                <a16:creationId xmlns:a16="http://schemas.microsoft.com/office/drawing/2014/main" id="{D3DA0664-74DA-496A-A215-87EE34D61CA4}"/>
              </a:ext>
              <a:ext uri="{C183D7F6-B498-43B3-948B-1728B52AA6E4}">
                <adec:decorative xmlns:adec="http://schemas.microsoft.com/office/drawing/2017/decorative" val="1"/>
              </a:ext>
            </a:extLst>
          </p:cNvPr>
          <p:cNvSpPr/>
          <p:nvPr/>
        </p:nvSpPr>
        <p:spPr bwMode="gray">
          <a:xfrm>
            <a:off x="4043363" y="2960688"/>
            <a:ext cx="1044575"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1952625"/>
            <a:ext cx="3028384"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2027239"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8" name="Bildplatzhalter 5" descr="Bild / Grafik / Tabelle: Hier müsste der Alternativtext ergänzt werden.">
            <a:extLst>
              <a:ext uri="{FF2B5EF4-FFF2-40B4-BE49-F238E27FC236}">
                <a16:creationId xmlns:a16="http://schemas.microsoft.com/office/drawing/2014/main" id="{CFDE88C3-06B4-440E-95D0-050925E5DC68}"/>
              </a:ext>
            </a:extLst>
          </p:cNvPr>
          <p:cNvSpPr>
            <a:spLocks noGrp="1"/>
          </p:cNvSpPr>
          <p:nvPr>
            <p:ph type="pic" sz="quarter" idx="14"/>
          </p:nvPr>
        </p:nvSpPr>
        <p:spPr bwMode="gray">
          <a:xfrm>
            <a:off x="5097461" y="1952625"/>
            <a:ext cx="7094538" cy="4905375"/>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3636865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ntro 5 B">
    <p:spTree>
      <p:nvGrpSpPr>
        <p:cNvPr id="1" name=""/>
        <p:cNvGrpSpPr/>
        <p:nvPr/>
      </p:nvGrpSpPr>
      <p:grpSpPr>
        <a:xfrm>
          <a:off x="0" y="0"/>
          <a:ext cx="0" cy="0"/>
          <a:chOff x="0" y="0"/>
          <a:chExt cx="0" cy="0"/>
        </a:xfrm>
      </p:grpSpPr>
      <p:pic>
        <p:nvPicPr>
          <p:cNvPr id="16" name="Grafik 15" descr="Universität Bremen Logo">
            <a:extLst>
              <a:ext uri="{FF2B5EF4-FFF2-40B4-BE49-F238E27FC236}">
                <a16:creationId xmlns:a16="http://schemas.microsoft.com/office/drawing/2014/main" id="{72B2DB94-68FD-436F-85E5-527459CBD954}"/>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DA359A5A-BB0A-407F-B5A8-E33AA8E5D607}"/>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endParaRPr lang="de-DE" dirty="0"/>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1" y="1952625"/>
            <a:ext cx="12192002" cy="49053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1952625"/>
            <a:ext cx="3028384"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2027239"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8" name="Bildplatzhalter 5" descr="Bild / Grafik / Tabelle: Hier müsste der Alternativtext ergänzt werden.">
            <a:extLst>
              <a:ext uri="{FF2B5EF4-FFF2-40B4-BE49-F238E27FC236}">
                <a16:creationId xmlns:a16="http://schemas.microsoft.com/office/drawing/2014/main" id="{CFDE88C3-06B4-440E-95D0-050925E5DC68}"/>
              </a:ext>
            </a:extLst>
          </p:cNvPr>
          <p:cNvSpPr>
            <a:spLocks noGrp="1"/>
          </p:cNvSpPr>
          <p:nvPr>
            <p:ph type="pic" sz="quarter" idx="14"/>
          </p:nvPr>
        </p:nvSpPr>
        <p:spPr bwMode="gray">
          <a:xfrm>
            <a:off x="5097461" y="1952625"/>
            <a:ext cx="7094538" cy="4905375"/>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1877540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Intro 5 C">
    <p:spTree>
      <p:nvGrpSpPr>
        <p:cNvPr id="1" name=""/>
        <p:cNvGrpSpPr/>
        <p:nvPr/>
      </p:nvGrpSpPr>
      <p:grpSpPr>
        <a:xfrm>
          <a:off x="0" y="0"/>
          <a:ext cx="0" cy="0"/>
          <a:chOff x="0" y="0"/>
          <a:chExt cx="0" cy="0"/>
        </a:xfrm>
      </p:grpSpPr>
      <p:pic>
        <p:nvPicPr>
          <p:cNvPr id="16" name="Grafik 15" descr="Universität Bremen Logo">
            <a:extLst>
              <a:ext uri="{FF2B5EF4-FFF2-40B4-BE49-F238E27FC236}">
                <a16:creationId xmlns:a16="http://schemas.microsoft.com/office/drawing/2014/main" id="{72B2DB94-68FD-436F-85E5-527459CBD954}"/>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930BAA30-B477-41FA-8A80-40163AF57D23}"/>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1" y="1952625"/>
            <a:ext cx="12192002" cy="4905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1952625"/>
            <a:ext cx="3028384" cy="49053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2027239"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2027239"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2027239"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2027239" cy="5117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8" name="Bildplatzhalter 5" descr="Bild / Grafik / Tabelle: Hier müsste der Alternativtext ergänzt werden.">
            <a:extLst>
              <a:ext uri="{FF2B5EF4-FFF2-40B4-BE49-F238E27FC236}">
                <a16:creationId xmlns:a16="http://schemas.microsoft.com/office/drawing/2014/main" id="{CFDE88C3-06B4-440E-95D0-050925E5DC68}"/>
              </a:ext>
            </a:extLst>
          </p:cNvPr>
          <p:cNvSpPr>
            <a:spLocks noGrp="1"/>
          </p:cNvSpPr>
          <p:nvPr>
            <p:ph type="pic" sz="quarter" idx="14"/>
          </p:nvPr>
        </p:nvSpPr>
        <p:spPr bwMode="gray">
          <a:xfrm>
            <a:off x="5097461" y="1952625"/>
            <a:ext cx="7094538" cy="4905375"/>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2007425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Intro 6 A">
    <p:spTree>
      <p:nvGrpSpPr>
        <p:cNvPr id="1" name=""/>
        <p:cNvGrpSpPr/>
        <p:nvPr/>
      </p:nvGrpSpPr>
      <p:grpSpPr>
        <a:xfrm>
          <a:off x="0" y="0"/>
          <a:ext cx="0" cy="0"/>
          <a:chOff x="0" y="0"/>
          <a:chExt cx="0" cy="0"/>
        </a:xfrm>
      </p:grpSpPr>
      <p:pic>
        <p:nvPicPr>
          <p:cNvPr id="16" name="Grafik 15" descr="Universität Bremen Logo">
            <a:extLst>
              <a:ext uri="{FF2B5EF4-FFF2-40B4-BE49-F238E27FC236}">
                <a16:creationId xmlns:a16="http://schemas.microsoft.com/office/drawing/2014/main" id="{530156D1-77E1-4E7E-B7CE-7BA842FD8DE2}"/>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57299FA8-EC53-473B-AD77-F12A14D6D3D4}"/>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1999"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2027239" cy="49819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8" name="Bildplatzhalter 5" descr="Bild / Grafik / Tabelle: Hier müsste der Alternativtext ergänzt werden.">
            <a:extLst>
              <a:ext uri="{FF2B5EF4-FFF2-40B4-BE49-F238E27FC236}">
                <a16:creationId xmlns:a16="http://schemas.microsoft.com/office/drawing/2014/main" id="{CFDE88C3-06B4-440E-95D0-050925E5DC68}"/>
              </a:ext>
            </a:extLst>
          </p:cNvPr>
          <p:cNvSpPr>
            <a:spLocks noGrp="1"/>
          </p:cNvSpPr>
          <p:nvPr>
            <p:ph type="pic" sz="quarter" idx="14"/>
          </p:nvPr>
        </p:nvSpPr>
        <p:spPr bwMode="gray">
          <a:xfrm>
            <a:off x="3035299" y="1952625"/>
            <a:ext cx="9156699" cy="4905375"/>
          </a:xfrm>
          <a:solidFill>
            <a:schemeClr val="bg2"/>
          </a:solidFill>
        </p:spPr>
        <p:txBody>
          <a:bodyPr anchor="ctr"/>
          <a:lstStyle>
            <a:lvl1pPr marL="0" indent="0" algn="ctr">
              <a:buNone/>
              <a:defRPr/>
            </a:lvl1pPr>
          </a:lstStyle>
          <a:p>
            <a:r>
              <a:rPr lang="de-DE"/>
              <a:t>Bild durch Klicken auf Symbol hinzufügen</a:t>
            </a:r>
            <a:endParaRPr lang="de-DE" dirty="0"/>
          </a:p>
        </p:txBody>
      </p:sp>
      <p:sp>
        <p:nvSpPr>
          <p:cNvPr id="19" name="Rechteck 18">
            <a:extLst>
              <a:ext uri="{FF2B5EF4-FFF2-40B4-BE49-F238E27FC236}">
                <a16:creationId xmlns:a16="http://schemas.microsoft.com/office/drawing/2014/main" id="{40FA568C-805B-407C-9EE5-FB8CBB39EC69}"/>
              </a:ext>
              <a:ext uri="{C183D7F6-B498-43B3-948B-1728B52AA6E4}">
                <adec:decorative xmlns:adec="http://schemas.microsoft.com/office/drawing/2017/decorative" val="1"/>
              </a:ext>
            </a:extLst>
          </p:cNvPr>
          <p:cNvSpPr/>
          <p:nvPr/>
        </p:nvSpPr>
        <p:spPr bwMode="gray">
          <a:xfrm>
            <a:off x="-1" y="6375123"/>
            <a:ext cx="2027239" cy="4828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2" name="Rechteck 21">
            <a:extLst>
              <a:ext uri="{FF2B5EF4-FFF2-40B4-BE49-F238E27FC236}">
                <a16:creationId xmlns:a16="http://schemas.microsoft.com/office/drawing/2014/main" id="{1A078990-72C4-435D-8DE4-33CD5E1B664F}"/>
              </a:ext>
              <a:ext uri="{C183D7F6-B498-43B3-948B-1728B52AA6E4}">
                <adec:decorative xmlns:adec="http://schemas.microsoft.com/office/drawing/2017/decorative" val="1"/>
              </a:ext>
            </a:extLst>
          </p:cNvPr>
          <p:cNvSpPr/>
          <p:nvPr/>
        </p:nvSpPr>
        <p:spPr bwMode="gray">
          <a:xfrm>
            <a:off x="2027238" y="6375123"/>
            <a:ext cx="1001147" cy="482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Tree>
    <p:extLst>
      <p:ext uri="{BB962C8B-B14F-4D97-AF65-F5344CB8AC3E}">
        <p14:creationId xmlns:p14="http://schemas.microsoft.com/office/powerpoint/2010/main" val="35887374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Intro 6 B">
    <p:spTree>
      <p:nvGrpSpPr>
        <p:cNvPr id="1" name=""/>
        <p:cNvGrpSpPr/>
        <p:nvPr/>
      </p:nvGrpSpPr>
      <p:grpSpPr>
        <a:xfrm>
          <a:off x="0" y="0"/>
          <a:ext cx="0" cy="0"/>
          <a:chOff x="0" y="0"/>
          <a:chExt cx="0" cy="0"/>
        </a:xfrm>
      </p:grpSpPr>
      <p:pic>
        <p:nvPicPr>
          <p:cNvPr id="16" name="Grafik 15" descr="Universität Bremen Logo">
            <a:extLst>
              <a:ext uri="{FF2B5EF4-FFF2-40B4-BE49-F238E27FC236}">
                <a16:creationId xmlns:a16="http://schemas.microsoft.com/office/drawing/2014/main" id="{530156D1-77E1-4E7E-B7CE-7BA842FD8DE2}"/>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4C381E07-B583-4152-B73A-EDA546918E3B}"/>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endParaRPr lang="de-DE" dirty="0"/>
          </a:p>
        </p:txBody>
      </p:sp>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1999"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2027239"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2027239"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8" name="Bildplatzhalter 5" descr="Bild / Grafik / Tabelle: Hier müsste der Alternativtext ergänzt werden.">
            <a:extLst>
              <a:ext uri="{FF2B5EF4-FFF2-40B4-BE49-F238E27FC236}">
                <a16:creationId xmlns:a16="http://schemas.microsoft.com/office/drawing/2014/main" id="{CFDE88C3-06B4-440E-95D0-050925E5DC68}"/>
              </a:ext>
            </a:extLst>
          </p:cNvPr>
          <p:cNvSpPr>
            <a:spLocks noGrp="1"/>
          </p:cNvSpPr>
          <p:nvPr>
            <p:ph type="pic" sz="quarter" idx="14"/>
          </p:nvPr>
        </p:nvSpPr>
        <p:spPr bwMode="gray">
          <a:xfrm>
            <a:off x="3035299" y="1952625"/>
            <a:ext cx="9156699" cy="4905375"/>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1675195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Intro 6 C">
    <p:spTree>
      <p:nvGrpSpPr>
        <p:cNvPr id="1" name=""/>
        <p:cNvGrpSpPr/>
        <p:nvPr/>
      </p:nvGrpSpPr>
      <p:grpSpPr>
        <a:xfrm>
          <a:off x="0" y="0"/>
          <a:ext cx="0" cy="0"/>
          <a:chOff x="0" y="0"/>
          <a:chExt cx="0" cy="0"/>
        </a:xfrm>
      </p:grpSpPr>
      <p:pic>
        <p:nvPicPr>
          <p:cNvPr id="16" name="Grafik 15" descr="Universität Bremen Logo">
            <a:extLst>
              <a:ext uri="{FF2B5EF4-FFF2-40B4-BE49-F238E27FC236}">
                <a16:creationId xmlns:a16="http://schemas.microsoft.com/office/drawing/2014/main" id="{530156D1-77E1-4E7E-B7CE-7BA842FD8DE2}"/>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 name="Titel 1">
            <a:extLst>
              <a:ext uri="{FF2B5EF4-FFF2-40B4-BE49-F238E27FC236}">
                <a16:creationId xmlns:a16="http://schemas.microsoft.com/office/drawing/2014/main" id="{1B45980E-85C8-416B-B2B6-18D60CB104C5}"/>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endParaRPr lang="de-DE" dirty="0"/>
          </a:p>
        </p:txBody>
      </p:sp>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1999" cy="4905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2027239" cy="50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2027239" cy="50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2027239" cy="50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2027239" cy="5117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8" name="Bildplatzhalter 5" descr="Bild / Grafik / Tabelle: Hier müsste der Alternativtext ergänzt werden.">
            <a:extLst>
              <a:ext uri="{FF2B5EF4-FFF2-40B4-BE49-F238E27FC236}">
                <a16:creationId xmlns:a16="http://schemas.microsoft.com/office/drawing/2014/main" id="{CFDE88C3-06B4-440E-95D0-050925E5DC68}"/>
              </a:ext>
            </a:extLst>
          </p:cNvPr>
          <p:cNvSpPr>
            <a:spLocks noGrp="1"/>
          </p:cNvSpPr>
          <p:nvPr>
            <p:ph type="pic" sz="quarter" idx="14"/>
          </p:nvPr>
        </p:nvSpPr>
        <p:spPr bwMode="gray">
          <a:xfrm>
            <a:off x="3035299" y="1952625"/>
            <a:ext cx="9156699" cy="4905375"/>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2242314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Zwischentitel 2">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2027237" y="2373548"/>
            <a:ext cx="9143999" cy="1055663"/>
          </a:xfrm>
        </p:spPr>
        <p:txBody>
          <a:bodyPr anchor="t"/>
          <a:lstStyle>
            <a:lvl1pPr algn="l">
              <a:defRPr sz="3600" spc="110" baseline="0"/>
            </a:lvl1pPr>
          </a:lstStyle>
          <a:p>
            <a:r>
              <a:rPr lang="de-DE" dirty="0"/>
              <a:t>Titelmasterformat durch Klicken bearbeiten</a:t>
            </a:r>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2027237" y="3652644"/>
            <a:ext cx="9145587" cy="1055663"/>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7" name="Rechteck 26">
            <a:extLst>
              <a:ext uri="{FF2B5EF4-FFF2-40B4-BE49-F238E27FC236}">
                <a16:creationId xmlns:a16="http://schemas.microsoft.com/office/drawing/2014/main" id="{CE21CB02-D9C6-4FAF-A21F-7A8AE11A4BEF}"/>
              </a:ext>
              <a:ext uri="{C183D7F6-B498-43B3-948B-1728B52AA6E4}">
                <adec:decorative xmlns:adec="http://schemas.microsoft.com/office/drawing/2017/decorative" val="1"/>
              </a:ext>
            </a:extLst>
          </p:cNvPr>
          <p:cNvSpPr/>
          <p:nvPr/>
        </p:nvSpPr>
        <p:spPr bwMode="gray">
          <a:xfrm>
            <a:off x="-1" y="6375123"/>
            <a:ext cx="1019175" cy="4828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8" name="Rechteck 27">
            <a:extLst>
              <a:ext uri="{FF2B5EF4-FFF2-40B4-BE49-F238E27FC236}">
                <a16:creationId xmlns:a16="http://schemas.microsoft.com/office/drawing/2014/main" id="{8807AC72-7C0F-482B-A3FD-7609DF861556}"/>
              </a:ext>
              <a:ext uri="{C183D7F6-B498-43B3-948B-1728B52AA6E4}">
                <adec:decorative xmlns:adec="http://schemas.microsoft.com/office/drawing/2017/decorative" val="1"/>
              </a:ext>
            </a:extLst>
          </p:cNvPr>
          <p:cNvSpPr/>
          <p:nvPr/>
        </p:nvSpPr>
        <p:spPr bwMode="gray">
          <a:xfrm>
            <a:off x="1019174" y="6375123"/>
            <a:ext cx="503745" cy="482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1" name="Rechteck 10">
            <a:extLst>
              <a:ext uri="{FF2B5EF4-FFF2-40B4-BE49-F238E27FC236}">
                <a16:creationId xmlns:a16="http://schemas.microsoft.com/office/drawing/2014/main" id="{83DE9572-8E5E-4AD2-A045-DE4EF26645BB}"/>
              </a:ext>
            </a:extLst>
          </p:cNvPr>
          <p:cNvSpPr/>
          <p:nvPr/>
        </p:nvSpPr>
        <p:spPr bwMode="gray">
          <a:xfrm>
            <a:off x="8148228" y="280777"/>
            <a:ext cx="1541513" cy="447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lnSpc>
                <a:spcPts val="1200"/>
              </a:lnSpc>
            </a:pPr>
            <a:endParaRPr lang="de-DE" sz="900" b="1" spc="20" baseline="0" dirty="0">
              <a:solidFill>
                <a:schemeClr val="tx1"/>
              </a:solidFill>
            </a:endParaRPr>
          </a:p>
        </p:txBody>
      </p:sp>
      <p:sp>
        <p:nvSpPr>
          <p:cNvPr id="12" name="Rechteck 11">
            <a:extLst>
              <a:ext uri="{FF2B5EF4-FFF2-40B4-BE49-F238E27FC236}">
                <a16:creationId xmlns:a16="http://schemas.microsoft.com/office/drawing/2014/main" id="{08D53BEF-CD74-4AC4-86FD-B47180013FFA}"/>
              </a:ext>
            </a:extLst>
          </p:cNvPr>
          <p:cNvSpPr/>
          <p:nvPr/>
        </p:nvSpPr>
        <p:spPr bwMode="gray">
          <a:xfrm>
            <a:off x="9888710" y="280777"/>
            <a:ext cx="1853160" cy="447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lnSpc>
                <a:spcPts val="1200"/>
              </a:lnSpc>
            </a:pPr>
            <a:endParaRPr lang="de-DE" sz="900" b="0" spc="20" baseline="0" dirty="0">
              <a:solidFill>
                <a:schemeClr val="tx1"/>
              </a:solidFill>
            </a:endParaRPr>
          </a:p>
        </p:txBody>
      </p:sp>
      <p:pic>
        <p:nvPicPr>
          <p:cNvPr id="13" name="Grafik 12" descr="Universität Bremen Logo">
            <a:extLst>
              <a:ext uri="{FF2B5EF4-FFF2-40B4-BE49-F238E27FC236}">
                <a16:creationId xmlns:a16="http://schemas.microsoft.com/office/drawing/2014/main" id="{5E281277-D79B-4279-8BB1-3B4FA19DD0A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71303" y="280777"/>
            <a:ext cx="1324159" cy="476631"/>
          </a:xfrm>
          <a:prstGeom prst="rect">
            <a:avLst/>
          </a:prstGeom>
        </p:spPr>
      </p:pic>
      <p:sp>
        <p:nvSpPr>
          <p:cNvPr id="14" name="Eckige Klammer rechts 13">
            <a:extLst>
              <a:ext uri="{FF2B5EF4-FFF2-40B4-BE49-F238E27FC236}">
                <a16:creationId xmlns:a16="http://schemas.microsoft.com/office/drawing/2014/main" id="{BAB5BA0A-E485-4346-B973-2FD5FD95047E}"/>
              </a:ext>
            </a:extLst>
          </p:cNvPr>
          <p:cNvSpPr/>
          <p:nvPr/>
        </p:nvSpPr>
        <p:spPr bwMode="gray">
          <a:xfrm rot="16200000">
            <a:off x="9962802" y="-2091952"/>
            <a:ext cx="189310" cy="3814390"/>
          </a:xfrm>
          <a:prstGeom prst="rightBracket">
            <a:avLst>
              <a:gd name="adj" fmla="val 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5" name="Rechteck 14">
            <a:extLst>
              <a:ext uri="{FF2B5EF4-FFF2-40B4-BE49-F238E27FC236}">
                <a16:creationId xmlns:a16="http://schemas.microsoft.com/office/drawing/2014/main" id="{259F012B-F492-42B7-AF35-6F2768EF629D}"/>
              </a:ext>
            </a:extLst>
          </p:cNvPr>
          <p:cNvSpPr/>
          <p:nvPr/>
        </p:nvSpPr>
        <p:spPr bwMode="gray">
          <a:xfrm>
            <a:off x="8148638" y="-216694"/>
            <a:ext cx="3814390" cy="189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lnSpc>
                <a:spcPts val="1200"/>
              </a:lnSpc>
            </a:pPr>
            <a:r>
              <a:rPr lang="de-DE" sz="900" b="0" spc="20" baseline="0" dirty="0">
                <a:solidFill>
                  <a:schemeClr val="bg1">
                    <a:lumMod val="50000"/>
                  </a:schemeClr>
                </a:solidFill>
              </a:rPr>
              <a:t>Eingabe im Folienmaster (Ansicht &gt; Folienmaster)</a:t>
            </a:r>
          </a:p>
        </p:txBody>
      </p:sp>
      <p:pic>
        <p:nvPicPr>
          <p:cNvPr id="16" name="Grafik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25240" y="294989"/>
            <a:ext cx="826791" cy="471151"/>
          </a:xfrm>
          <a:prstGeom prst="rect">
            <a:avLst/>
          </a:prstGeom>
        </p:spPr>
      </p:pic>
      <p:pic>
        <p:nvPicPr>
          <p:cNvPr id="4" name="Grafik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20764" y="289509"/>
            <a:ext cx="3450599" cy="476632"/>
          </a:xfrm>
          <a:prstGeom prst="rect">
            <a:avLst/>
          </a:prstGeom>
        </p:spPr>
      </p:pic>
      <p:sp>
        <p:nvSpPr>
          <p:cNvPr id="18" name="Textfeld 17"/>
          <p:cNvSpPr txBox="1"/>
          <p:nvPr userDrawn="1"/>
        </p:nvSpPr>
        <p:spPr>
          <a:xfrm>
            <a:off x="7947660" y="289509"/>
            <a:ext cx="3223576" cy="369332"/>
          </a:xfrm>
          <a:prstGeom prst="rect">
            <a:avLst/>
          </a:prstGeom>
          <a:solidFill>
            <a:schemeClr val="bg1"/>
          </a:solidFill>
        </p:spPr>
        <p:txBody>
          <a:bodyPr wrap="square" rtlCol="0">
            <a:spAutoFit/>
          </a:bodyPr>
          <a:lstStyle/>
          <a:p>
            <a:pPr algn="l"/>
            <a:r>
              <a:rPr lang="de-DE" sz="900" b="1" dirty="0"/>
              <a:t>Effektiv in Gruppen und Teams</a:t>
            </a:r>
            <a:r>
              <a:rPr lang="de-DE" sz="900" b="1" baseline="0" dirty="0"/>
              <a:t> </a:t>
            </a:r>
            <a:r>
              <a:rPr lang="de-DE" sz="900" b="1" dirty="0"/>
              <a:t>zusammenarbeiten</a:t>
            </a:r>
          </a:p>
          <a:p>
            <a:pPr algn="l"/>
            <a:r>
              <a:rPr lang="de-DE" sz="900" b="1" dirty="0"/>
              <a:t>90–Minuten Workshop</a:t>
            </a:r>
          </a:p>
        </p:txBody>
      </p:sp>
    </p:spTree>
    <p:extLst>
      <p:ext uri="{BB962C8B-B14F-4D97-AF65-F5344CB8AC3E}">
        <p14:creationId xmlns:p14="http://schemas.microsoft.com/office/powerpoint/2010/main" val="19279051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elfolie B">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22" name="Grafik 21" descr="Universität Bremen Logo">
            <a:extLst>
              <a:ext uri="{FF2B5EF4-FFF2-40B4-BE49-F238E27FC236}">
                <a16:creationId xmlns:a16="http://schemas.microsoft.com/office/drawing/2014/main" id="{74606240-60D4-4B3E-82C2-370D55879F63}"/>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7" name="Textplatzhalter 4">
            <a:extLst>
              <a:ext uri="{FF2B5EF4-FFF2-40B4-BE49-F238E27FC236}">
                <a16:creationId xmlns:a16="http://schemas.microsoft.com/office/drawing/2014/main" id="{51BE191D-BA69-45CE-B3CA-2D7E2DAA0AA6}"/>
              </a:ext>
            </a:extLst>
          </p:cNvPr>
          <p:cNvSpPr>
            <a:spLocks noGrp="1"/>
          </p:cNvSpPr>
          <p:nvPr>
            <p:ph type="body" sz="quarter" idx="11" hasCustomPrompt="1"/>
          </p:nvPr>
        </p:nvSpPr>
        <p:spPr>
          <a:xfrm>
            <a:off x="9644423" y="413303"/>
            <a:ext cx="2313978" cy="819453"/>
          </a:xfrm>
        </p:spPr>
        <p:txBody>
          <a:bodyPr/>
          <a:lstStyle>
            <a:lvl1pPr marL="0" indent="0">
              <a:lnSpc>
                <a:spcPts val="1700"/>
              </a:lnSpc>
              <a:buNone/>
              <a:defRPr sz="1700"/>
            </a:lvl1pPr>
          </a:lstStyle>
          <a:p>
            <a:pPr lvl="0"/>
            <a:r>
              <a:rPr lang="de-DE" dirty="0"/>
              <a:t>Universität Bremen</a:t>
            </a:r>
            <a:br>
              <a:rPr lang="de-DE" dirty="0"/>
            </a:br>
            <a:r>
              <a:rPr lang="de-DE" dirty="0"/>
              <a:t>Institut </a:t>
            </a:r>
            <a:br>
              <a:rPr lang="de-DE" dirty="0"/>
            </a:br>
            <a:r>
              <a:rPr lang="de-DE" dirty="0"/>
              <a:t>Name des Instituts</a:t>
            </a:r>
          </a:p>
        </p:txBody>
      </p:sp>
      <p:sp>
        <p:nvSpPr>
          <p:cNvPr id="28" name="Textplatzhalter 4">
            <a:extLst>
              <a:ext uri="{FF2B5EF4-FFF2-40B4-BE49-F238E27FC236}">
                <a16:creationId xmlns:a16="http://schemas.microsoft.com/office/drawing/2014/main" id="{AE7493CB-B34A-4D25-8DA7-01E33962A427}"/>
              </a:ext>
            </a:extLst>
          </p:cNvPr>
          <p:cNvSpPr>
            <a:spLocks noGrp="1"/>
          </p:cNvSpPr>
          <p:nvPr>
            <p:ph type="body" sz="quarter" idx="12" hasCustomPrompt="1"/>
          </p:nvPr>
        </p:nvSpPr>
        <p:spPr>
          <a:xfrm>
            <a:off x="9644423" y="1317273"/>
            <a:ext cx="2313978" cy="699951"/>
          </a:xfrm>
        </p:spPr>
        <p:txBody>
          <a:bodyPr/>
          <a:lstStyle>
            <a:lvl1pPr marL="0" indent="0">
              <a:lnSpc>
                <a:spcPts val="1200"/>
              </a:lnSpc>
              <a:buNone/>
              <a:defRPr sz="1000"/>
            </a:lvl1pPr>
          </a:lstStyle>
          <a:p>
            <a:pPr lvl="0"/>
            <a:r>
              <a:rPr lang="de-DE" dirty="0"/>
              <a:t>Fachbereich 00</a:t>
            </a:r>
            <a:br>
              <a:rPr lang="de-DE" dirty="0"/>
            </a:br>
            <a:r>
              <a:rPr lang="de-DE" dirty="0"/>
              <a:t>Name des Fachbereichs</a:t>
            </a:r>
            <a:br>
              <a:rPr lang="de-DE" dirty="0"/>
            </a:br>
            <a:r>
              <a:rPr lang="de-DE" dirty="0"/>
              <a:t>auch zweizeilig möglich</a:t>
            </a:r>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2027237" y="2365928"/>
            <a:ext cx="9143999" cy="1351104"/>
          </a:xfrm>
        </p:spPr>
        <p:txBody>
          <a:bodyPr anchor="t"/>
          <a:lstStyle>
            <a:lvl1pPr algn="l">
              <a:defRPr sz="4800" spc="14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2027237" y="3849712"/>
            <a:ext cx="9145587" cy="1055663"/>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19" name="Textplatzhalter 18">
            <a:extLst>
              <a:ext uri="{FF2B5EF4-FFF2-40B4-BE49-F238E27FC236}">
                <a16:creationId xmlns:a16="http://schemas.microsoft.com/office/drawing/2014/main" id="{41D381FE-4517-4C56-A7DE-19E7CE311352}"/>
              </a:ext>
            </a:extLst>
          </p:cNvPr>
          <p:cNvSpPr>
            <a:spLocks noGrp="1"/>
          </p:cNvSpPr>
          <p:nvPr>
            <p:ph type="body" sz="quarter" idx="10"/>
          </p:nvPr>
        </p:nvSpPr>
        <p:spPr bwMode="gray">
          <a:xfrm>
            <a:off x="2027238" y="5355020"/>
            <a:ext cx="5076825" cy="1055663"/>
          </a:xfrm>
        </p:spPr>
        <p:txBody>
          <a:bodyPr anchor="b"/>
          <a:lstStyle>
            <a:lvl1pPr marL="0" indent="0">
              <a:lnSpc>
                <a:spcPct val="100000"/>
              </a:lnSpc>
              <a:buNone/>
              <a:defRPr sz="1800"/>
            </a:lvl1pPr>
            <a:lvl2pPr>
              <a:lnSpc>
                <a:spcPct val="100000"/>
              </a:lnSpc>
              <a:defRPr sz="1700"/>
            </a:lvl2pPr>
            <a:lvl3pPr>
              <a:lnSpc>
                <a:spcPct val="100000"/>
              </a:lnSpc>
              <a:defRPr sz="1700"/>
            </a:lvl3pPr>
            <a:lvl4pPr>
              <a:lnSpc>
                <a:spcPct val="100000"/>
              </a:lnSpc>
              <a:defRPr sz="1700"/>
            </a:lvl4pPr>
            <a:lvl5pPr>
              <a:lnSpc>
                <a:spcPct val="100000"/>
              </a:lnSpc>
              <a:defRPr sz="1700"/>
            </a:lvl5pPr>
          </a:lstStyle>
          <a:p>
            <a:pPr lvl="0"/>
            <a:r>
              <a:rPr lang="de-DE"/>
              <a:t>Formatvorlagen des Textmasters bearbeiten</a:t>
            </a:r>
          </a:p>
        </p:txBody>
      </p:sp>
      <p:pic>
        <p:nvPicPr>
          <p:cNvPr id="10" name="Grafik 9" descr="Kooperation: Hier müsste der Alternativtext ergänzt werden.">
            <a:extLst>
              <a:ext uri="{FF2B5EF4-FFF2-40B4-BE49-F238E27FC236}">
                <a16:creationId xmlns:a16="http://schemas.microsoft.com/office/drawing/2014/main" id="{254E2EAC-AEE9-4D5D-A0D0-82841FC4D7C6}"/>
              </a:ext>
            </a:extLst>
          </p:cNvPr>
          <p:cNvPicPr/>
          <p:nvPr/>
        </p:nvPicPr>
        <p:blipFill>
          <a:blip r:embed="rId3" cstate="print">
            <a:extLst>
              <a:ext uri="{28A0092B-C50C-407E-A947-70E740481C1C}">
                <a14:useLocalDpi xmlns:a14="http://schemas.microsoft.com/office/drawing/2010/main" val="0"/>
              </a:ext>
            </a:extLst>
          </a:blip>
          <a:stretch>
            <a:fillRect/>
          </a:stretch>
        </p:blipFill>
        <p:spPr bwMode="gray">
          <a:xfrm>
            <a:off x="7896200" y="5962998"/>
            <a:ext cx="1267417" cy="404041"/>
          </a:xfrm>
          <a:prstGeom prst="rect">
            <a:avLst/>
          </a:prstGeom>
        </p:spPr>
      </p:pic>
      <p:pic>
        <p:nvPicPr>
          <p:cNvPr id="11" name="Grafik 10" descr="Kooperation: Hier müsste der Alternativtext ergänzt werden.">
            <a:extLst>
              <a:ext uri="{FF2B5EF4-FFF2-40B4-BE49-F238E27FC236}">
                <a16:creationId xmlns:a16="http://schemas.microsoft.com/office/drawing/2014/main" id="{89DCF0DD-EDCE-4C31-822C-61A9D1088CEA}"/>
              </a:ext>
            </a:extLst>
          </p:cNvPr>
          <p:cNvPicPr/>
          <p:nvPr/>
        </p:nvPicPr>
        <p:blipFill>
          <a:blip r:embed="rId3" cstate="print">
            <a:extLst>
              <a:ext uri="{28A0092B-C50C-407E-A947-70E740481C1C}">
                <a14:useLocalDpi xmlns:a14="http://schemas.microsoft.com/office/drawing/2010/main" val="0"/>
              </a:ext>
            </a:extLst>
          </a:blip>
          <a:stretch>
            <a:fillRect/>
          </a:stretch>
        </p:blipFill>
        <p:spPr bwMode="gray">
          <a:xfrm>
            <a:off x="9644423" y="5962998"/>
            <a:ext cx="1267417" cy="404041"/>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9" name="Eckige Klammer rechts 28">
            <a:extLst>
              <a:ext uri="{FF2B5EF4-FFF2-40B4-BE49-F238E27FC236}">
                <a16:creationId xmlns:a16="http://schemas.microsoft.com/office/drawing/2014/main" id="{7B79195D-A05E-4DEC-9BC6-6B4C8E00C032}"/>
              </a:ext>
              <a:ext uri="{C183D7F6-B498-43B3-948B-1728B52AA6E4}">
                <adec:decorative xmlns:adec="http://schemas.microsoft.com/office/drawing/2017/decorative" val="1"/>
              </a:ext>
            </a:extLst>
          </p:cNvPr>
          <p:cNvSpPr/>
          <p:nvPr/>
        </p:nvSpPr>
        <p:spPr bwMode="gray">
          <a:xfrm rot="5400000">
            <a:off x="9674565" y="4876403"/>
            <a:ext cx="189310" cy="4390863"/>
          </a:xfrm>
          <a:prstGeom prst="rightBracket">
            <a:avLst>
              <a:gd name="adj" fmla="val 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0" name="Rechteck 29">
            <a:extLst>
              <a:ext uri="{FF2B5EF4-FFF2-40B4-BE49-F238E27FC236}">
                <a16:creationId xmlns:a16="http://schemas.microsoft.com/office/drawing/2014/main" id="{CBF008EA-A215-4D23-A3F1-26DE0C8EFE0A}"/>
              </a:ext>
              <a:ext uri="{C183D7F6-B498-43B3-948B-1728B52AA6E4}">
                <adec:decorative xmlns:adec="http://schemas.microsoft.com/office/drawing/2017/decorative" val="1"/>
              </a:ext>
            </a:extLst>
          </p:cNvPr>
          <p:cNvSpPr/>
          <p:nvPr/>
        </p:nvSpPr>
        <p:spPr bwMode="gray">
          <a:xfrm>
            <a:off x="7572164" y="6957392"/>
            <a:ext cx="4390863" cy="189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lnSpc>
                <a:spcPts val="1200"/>
              </a:lnSpc>
            </a:pPr>
            <a:r>
              <a:rPr lang="de-DE" sz="900" b="0" spc="20" baseline="0" dirty="0">
                <a:solidFill>
                  <a:schemeClr val="bg1">
                    <a:lumMod val="50000"/>
                  </a:schemeClr>
                </a:solidFill>
              </a:rPr>
              <a:t>Eingabe im Titelmaster (Ansicht &gt; Folienmaster)</a:t>
            </a:r>
          </a:p>
        </p:txBody>
      </p:sp>
    </p:spTree>
    <p:extLst>
      <p:ext uri="{BB962C8B-B14F-4D97-AF65-F5344CB8AC3E}">
        <p14:creationId xmlns:p14="http://schemas.microsoft.com/office/powerpoint/2010/main" val="425509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ntro 1 A">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5087937"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84655"/>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5087938" y="1952625"/>
            <a:ext cx="7104062" cy="49053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1" name="Rechteck 30">
            <a:extLst>
              <a:ext uri="{FF2B5EF4-FFF2-40B4-BE49-F238E27FC236}">
                <a16:creationId xmlns:a16="http://schemas.microsoft.com/office/drawing/2014/main" id="{D3DA0664-74DA-496A-A215-87EE34D61CA4}"/>
              </a:ext>
              <a:ext uri="{C183D7F6-B498-43B3-948B-1728B52AA6E4}">
                <adec:decorative xmlns:adec="http://schemas.microsoft.com/office/drawing/2017/decorative" val="1"/>
              </a:ext>
            </a:extLst>
          </p:cNvPr>
          <p:cNvSpPr/>
          <p:nvPr/>
        </p:nvSpPr>
        <p:spPr bwMode="gray">
          <a:xfrm>
            <a:off x="6096000" y="2960688"/>
            <a:ext cx="1008063"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2" name="Rechteck 31">
            <a:extLst>
              <a:ext uri="{FF2B5EF4-FFF2-40B4-BE49-F238E27FC236}">
                <a16:creationId xmlns:a16="http://schemas.microsoft.com/office/drawing/2014/main" id="{4FB1D8DA-EE61-4B45-A0BE-6F822FC03B7A}"/>
              </a:ext>
              <a:ext uri="{C183D7F6-B498-43B3-948B-1728B52AA6E4}">
                <adec:decorative xmlns:adec="http://schemas.microsoft.com/office/drawing/2017/decorative" val="1"/>
              </a:ext>
            </a:extLst>
          </p:cNvPr>
          <p:cNvSpPr/>
          <p:nvPr/>
        </p:nvSpPr>
        <p:spPr bwMode="gray">
          <a:xfrm>
            <a:off x="8155553" y="2960688"/>
            <a:ext cx="1008063"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3" name="Rechteck 32">
            <a:extLst>
              <a:ext uri="{FF2B5EF4-FFF2-40B4-BE49-F238E27FC236}">
                <a16:creationId xmlns:a16="http://schemas.microsoft.com/office/drawing/2014/main" id="{E4141D52-3618-414B-A563-6A32A782B37C}"/>
              </a:ext>
              <a:ext uri="{C183D7F6-B498-43B3-948B-1728B52AA6E4}">
                <adec:decorative xmlns:adec="http://schemas.microsoft.com/office/drawing/2017/decorative" val="1"/>
              </a:ext>
            </a:extLst>
          </p:cNvPr>
          <p:cNvSpPr/>
          <p:nvPr/>
        </p:nvSpPr>
        <p:spPr bwMode="gray">
          <a:xfrm>
            <a:off x="10164763" y="2960688"/>
            <a:ext cx="1008063"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 name="Titel 2">
            <a:extLst>
              <a:ext uri="{FF2B5EF4-FFF2-40B4-BE49-F238E27FC236}">
                <a16:creationId xmlns:a16="http://schemas.microsoft.com/office/drawing/2014/main" id="{6F05146F-2425-441D-850A-4FDD73900A1E}"/>
              </a:ext>
            </a:extLst>
          </p:cNvPr>
          <p:cNvSpPr>
            <a:spLocks noGrp="1"/>
          </p:cNvSpPr>
          <p:nvPr>
            <p:ph type="title"/>
          </p:nvPr>
        </p:nvSpPr>
        <p:spPr>
          <a:xfrm>
            <a:off x="5087937" y="385178"/>
            <a:ext cx="6084887" cy="595897"/>
          </a:xfrm>
        </p:spPr>
        <p:txBody>
          <a:bodyPr/>
          <a:lstStyle>
            <a:lvl1pPr>
              <a:defRPr sz="1800"/>
            </a:lvl1pPr>
          </a:lstStyle>
          <a:p>
            <a:r>
              <a:rPr lang="de-DE"/>
              <a:t>Titelmasterformat durch Klicken bearbeiten</a:t>
            </a:r>
            <a:endParaRPr lang="de-DE" dirty="0"/>
          </a:p>
        </p:txBody>
      </p:sp>
    </p:spTree>
    <p:extLst>
      <p:ext uri="{BB962C8B-B14F-4D97-AF65-F5344CB8AC3E}">
        <p14:creationId xmlns:p14="http://schemas.microsoft.com/office/powerpoint/2010/main" val="2456462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Zwischentitel 1 A">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2027237" y="2373548"/>
            <a:ext cx="9143999" cy="1055663"/>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2027237" y="3652644"/>
            <a:ext cx="9145587" cy="1055663"/>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Tree>
    <p:extLst>
      <p:ext uri="{BB962C8B-B14F-4D97-AF65-F5344CB8AC3E}">
        <p14:creationId xmlns:p14="http://schemas.microsoft.com/office/powerpoint/2010/main" val="3693660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Zwischentitel 1 B">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0668508" y="2456892"/>
            <a:ext cx="1523492" cy="44011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1023418" y="2373548"/>
            <a:ext cx="9143999" cy="1055663"/>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1023418" y="3652644"/>
            <a:ext cx="9145587" cy="1055663"/>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1172825" y="2960688"/>
            <a:ext cx="1019175" cy="50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1172825" y="3933825"/>
            <a:ext cx="1019175" cy="50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1172825" y="4905375"/>
            <a:ext cx="1019175" cy="50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1172825" y="5876925"/>
            <a:ext cx="1019175" cy="5117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Tree>
    <p:extLst>
      <p:ext uri="{BB962C8B-B14F-4D97-AF65-F5344CB8AC3E}">
        <p14:creationId xmlns:p14="http://schemas.microsoft.com/office/powerpoint/2010/main" val="2335072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Zwischentitel mit Bild A">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7644172" y="2373548"/>
            <a:ext cx="3527064" cy="2171576"/>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7645147" y="4615774"/>
            <a:ext cx="3527677" cy="1268881"/>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7" name="Rechteck 26">
            <a:extLst>
              <a:ext uri="{FF2B5EF4-FFF2-40B4-BE49-F238E27FC236}">
                <a16:creationId xmlns:a16="http://schemas.microsoft.com/office/drawing/2014/main" id="{CE21CB02-D9C6-4FAF-A21F-7A8AE11A4BEF}"/>
              </a:ext>
              <a:ext uri="{C183D7F6-B498-43B3-948B-1728B52AA6E4}">
                <adec:decorative xmlns:adec="http://schemas.microsoft.com/office/drawing/2017/decorative" val="1"/>
              </a:ext>
            </a:extLst>
          </p:cNvPr>
          <p:cNvSpPr/>
          <p:nvPr/>
        </p:nvSpPr>
        <p:spPr bwMode="gray">
          <a:xfrm>
            <a:off x="-1" y="6375123"/>
            <a:ext cx="1019175" cy="4828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8" name="Rechteck 27">
            <a:extLst>
              <a:ext uri="{FF2B5EF4-FFF2-40B4-BE49-F238E27FC236}">
                <a16:creationId xmlns:a16="http://schemas.microsoft.com/office/drawing/2014/main" id="{8807AC72-7C0F-482B-A3FD-7609DF861556}"/>
              </a:ext>
              <a:ext uri="{C183D7F6-B498-43B3-948B-1728B52AA6E4}">
                <adec:decorative xmlns:adec="http://schemas.microsoft.com/office/drawing/2017/decorative" val="1"/>
              </a:ext>
            </a:extLst>
          </p:cNvPr>
          <p:cNvSpPr/>
          <p:nvPr/>
        </p:nvSpPr>
        <p:spPr bwMode="gray">
          <a:xfrm>
            <a:off x="1019174" y="6375123"/>
            <a:ext cx="503745" cy="482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2" name="Bildplatzhalter 5" descr="Bild / Grafik / Tabelle: Hier müsste der Alternativtext ergänzt werden.">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1522919" y="2456892"/>
            <a:ext cx="5581144" cy="4401108"/>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1854299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Zwischentitel mit Bild B">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0669081" y="2456892"/>
            <a:ext cx="1523492" cy="44011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1019175" y="2378900"/>
            <a:ext cx="3527064" cy="2171576"/>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1020150" y="4621126"/>
            <a:ext cx="3527677" cy="1268881"/>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1173398" y="2960688"/>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1173398" y="393382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1173398" y="4905375"/>
            <a:ext cx="1019175"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1173398" y="5876925"/>
            <a:ext cx="1019175" cy="5117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7" name="Rechteck 26">
            <a:extLst>
              <a:ext uri="{FF2B5EF4-FFF2-40B4-BE49-F238E27FC236}">
                <a16:creationId xmlns:a16="http://schemas.microsoft.com/office/drawing/2014/main" id="{CE21CB02-D9C6-4FAF-A21F-7A8AE11A4BEF}"/>
              </a:ext>
              <a:ext uri="{C183D7F6-B498-43B3-948B-1728B52AA6E4}">
                <adec:decorative xmlns:adec="http://schemas.microsoft.com/office/drawing/2017/decorative" val="1"/>
              </a:ext>
            </a:extLst>
          </p:cNvPr>
          <p:cNvSpPr/>
          <p:nvPr/>
        </p:nvSpPr>
        <p:spPr bwMode="gray">
          <a:xfrm>
            <a:off x="11173398" y="6375123"/>
            <a:ext cx="1019175" cy="4828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8" name="Rechteck 27">
            <a:extLst>
              <a:ext uri="{FF2B5EF4-FFF2-40B4-BE49-F238E27FC236}">
                <a16:creationId xmlns:a16="http://schemas.microsoft.com/office/drawing/2014/main" id="{8807AC72-7C0F-482B-A3FD-7609DF861556}"/>
              </a:ext>
              <a:ext uri="{C183D7F6-B498-43B3-948B-1728B52AA6E4}">
                <adec:decorative xmlns:adec="http://schemas.microsoft.com/office/drawing/2017/decorative" val="1"/>
              </a:ext>
            </a:extLst>
          </p:cNvPr>
          <p:cNvSpPr/>
          <p:nvPr/>
        </p:nvSpPr>
        <p:spPr bwMode="gray">
          <a:xfrm>
            <a:off x="10669081" y="6375123"/>
            <a:ext cx="503745" cy="482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2" name="Bildplatzhalter 5" descr="Bild / Grafik / Tabelle: Hier müsste der Alternativtext ergänzt werden.">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5087937" y="2456892"/>
            <a:ext cx="5578982" cy="4401108"/>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28607897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Zwischentitel mit Bild C">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7644172" y="2373548"/>
            <a:ext cx="3527064" cy="2171576"/>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7645147" y="4615774"/>
            <a:ext cx="3527677" cy="1268881"/>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2" name="Bildplatzhalter 5" descr="Bild / Grafik / Tabelle: Hier müsste der Alternativtext ergänzt werden.">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1522919" y="2456892"/>
            <a:ext cx="5581144" cy="4401108"/>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20074177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Zwischentitel mit Bild 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0669081" y="2456892"/>
            <a:ext cx="1523492" cy="44011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1019175" y="2378900"/>
            <a:ext cx="3527064" cy="2171576"/>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1020150" y="4621126"/>
            <a:ext cx="3527677" cy="1268881"/>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1173398" y="2960688"/>
            <a:ext cx="1019175"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1173398" y="3933825"/>
            <a:ext cx="1019175"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1173398" y="4905375"/>
            <a:ext cx="1019175"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1173398" y="5876925"/>
            <a:ext cx="1019175" cy="51173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2" name="Bildplatzhalter 5" descr="Bild / Grafik / Tabelle: Hier müsste der Alternativtext ergänzt werden.">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5087937" y="2456892"/>
            <a:ext cx="5578982" cy="4401108"/>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10236444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Zwischentitel mit Bild E">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 y="2456892"/>
            <a:ext cx="1523492" cy="44011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7644172" y="2373548"/>
            <a:ext cx="3527064" cy="2171576"/>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7645147" y="4615774"/>
            <a:ext cx="3527677" cy="1268881"/>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1019175"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1019175"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1019175"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76925"/>
            <a:ext cx="1019175" cy="5117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2" name="Bildplatzhalter 5" descr="Bild / Grafik / Tabelle: Hier müsste der Alternativtext ergänzt werden.">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1522919" y="2456892"/>
            <a:ext cx="5581144" cy="4401108"/>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18284418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Zwischentitel mit Bild F">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10669081" y="2456892"/>
            <a:ext cx="1523492" cy="44011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D5FD6B9-D8D0-444F-B0F1-22A35C6DE973}"/>
              </a:ext>
            </a:extLst>
          </p:cNvPr>
          <p:cNvSpPr>
            <a:spLocks noGrp="1"/>
          </p:cNvSpPr>
          <p:nvPr>
            <p:ph type="ctrTitle"/>
          </p:nvPr>
        </p:nvSpPr>
        <p:spPr bwMode="gray">
          <a:xfrm>
            <a:off x="1019175" y="2378900"/>
            <a:ext cx="3527064" cy="2171576"/>
          </a:xfrm>
        </p:spPr>
        <p:txBody>
          <a:bodyPr anchor="t"/>
          <a:lstStyle>
            <a:lvl1pPr algn="l">
              <a:defRPr sz="3600" spc="110" baseline="0"/>
            </a:lvl1pPr>
          </a:lstStyle>
          <a:p>
            <a:r>
              <a:rPr lang="de-DE"/>
              <a:t>Titelmasterformat durch Klicken bearbeiten</a:t>
            </a:r>
            <a:endParaRPr lang="de-DE" dirty="0"/>
          </a:p>
        </p:txBody>
      </p:sp>
      <p:sp>
        <p:nvSpPr>
          <p:cNvPr id="3" name="Untertitel 2">
            <a:extLst>
              <a:ext uri="{FF2B5EF4-FFF2-40B4-BE49-F238E27FC236}">
                <a16:creationId xmlns:a16="http://schemas.microsoft.com/office/drawing/2014/main" id="{980788EE-D25E-475C-AA59-F30663DF7F6C}"/>
              </a:ext>
            </a:extLst>
          </p:cNvPr>
          <p:cNvSpPr>
            <a:spLocks noGrp="1"/>
          </p:cNvSpPr>
          <p:nvPr>
            <p:ph type="subTitle" idx="1"/>
          </p:nvPr>
        </p:nvSpPr>
        <p:spPr bwMode="gray">
          <a:xfrm>
            <a:off x="1020150" y="4621126"/>
            <a:ext cx="3527677" cy="1268881"/>
          </a:xfrm>
        </p:spPr>
        <p:txBody>
          <a:bodyPr/>
          <a:lstStyle>
            <a:lvl1pPr marL="0" indent="0" algn="l">
              <a:lnSpc>
                <a:spcPct val="100000"/>
              </a:lnSpc>
              <a:buNone/>
              <a:defRPr sz="240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1173398" y="2960688"/>
            <a:ext cx="1019175"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1173398" y="3933825"/>
            <a:ext cx="1019175"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1173398" y="4905375"/>
            <a:ext cx="1019175"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1173398" y="5876925"/>
            <a:ext cx="1019175" cy="51173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2" name="Bildplatzhalter 5" descr="Bild / Grafik / Tabelle: Hier müsste der Alternativtext ergänzt werden.">
            <a:extLst>
              <a:ext uri="{FF2B5EF4-FFF2-40B4-BE49-F238E27FC236}">
                <a16:creationId xmlns:a16="http://schemas.microsoft.com/office/drawing/2014/main" id="{A615BE17-964A-477F-9A04-70EE1C2C258C}"/>
              </a:ext>
            </a:extLst>
          </p:cNvPr>
          <p:cNvSpPr>
            <a:spLocks noGrp="1"/>
          </p:cNvSpPr>
          <p:nvPr>
            <p:ph type="pic" sz="quarter" idx="14"/>
          </p:nvPr>
        </p:nvSpPr>
        <p:spPr bwMode="gray">
          <a:xfrm>
            <a:off x="5087937" y="2456892"/>
            <a:ext cx="5578982" cy="4401108"/>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22620216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7078D-DB01-4ECB-8353-499E4EFB1B39}"/>
              </a:ext>
            </a:extLst>
          </p:cNvPr>
          <p:cNvSpPr>
            <a:spLocks noGrp="1"/>
          </p:cNvSpPr>
          <p:nvPr>
            <p:ph type="title" hasCustomPrompt="1"/>
          </p:nvPr>
        </p:nvSpPr>
        <p:spPr bwMode="gray"/>
        <p:txBody>
          <a:bodyPr/>
          <a:lstStyle>
            <a:lvl1pPr>
              <a:defRPr/>
            </a:lvl1pPr>
          </a:lstStyle>
          <a:p>
            <a:r>
              <a:rPr lang="de-DE" dirty="0"/>
              <a:t>Überschrift</a:t>
            </a:r>
          </a:p>
        </p:txBody>
      </p:sp>
      <p:sp>
        <p:nvSpPr>
          <p:cNvPr id="8" name="Textplatzhalter 7">
            <a:extLst>
              <a:ext uri="{FF2B5EF4-FFF2-40B4-BE49-F238E27FC236}">
                <a16:creationId xmlns:a16="http://schemas.microsoft.com/office/drawing/2014/main" id="{2B882475-F824-43AF-B19C-3578C663B6AB}"/>
              </a:ext>
            </a:extLst>
          </p:cNvPr>
          <p:cNvSpPr>
            <a:spLocks noGrp="1"/>
          </p:cNvSpPr>
          <p:nvPr>
            <p:ph type="body" sz="quarter" idx="13" hasCustomPrompt="1"/>
          </p:nvPr>
        </p:nvSpPr>
        <p:spPr bwMode="gray">
          <a:xfrm>
            <a:off x="2034525" y="2263728"/>
            <a:ext cx="9138299" cy="492568"/>
          </a:xfrm>
        </p:spPr>
        <p:txBody>
          <a:bodyPr/>
          <a:lstStyle>
            <a:lvl1pPr marL="0" indent="0">
              <a:lnSpc>
                <a:spcPct val="100000"/>
              </a:lnSpc>
              <a:buNone/>
              <a:defRPr sz="2400" spc="40" baseline="0"/>
            </a:lvl1pPr>
          </a:lstStyle>
          <a:p>
            <a:pPr lvl="0"/>
            <a:r>
              <a:rPr lang="de-DE" dirty="0"/>
              <a:t>Unterüberschrift</a:t>
            </a:r>
          </a:p>
        </p:txBody>
      </p:sp>
      <p:sp>
        <p:nvSpPr>
          <p:cNvPr id="3" name="Inhaltsplatzhalter 2">
            <a:extLst>
              <a:ext uri="{FF2B5EF4-FFF2-40B4-BE49-F238E27FC236}">
                <a16:creationId xmlns:a16="http://schemas.microsoft.com/office/drawing/2014/main" id="{2A06C738-4815-43AC-96CD-8F8802538EAB}"/>
              </a:ext>
            </a:extLst>
          </p:cNvPr>
          <p:cNvSpPr>
            <a:spLocks noGrp="1"/>
          </p:cNvSpPr>
          <p:nvPr>
            <p:ph idx="1"/>
          </p:nvPr>
        </p:nvSpPr>
        <p:spPr bwMode="gray">
          <a:xfrm>
            <a:off x="2027238" y="2913286"/>
            <a:ext cx="9145587" cy="296364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Rechteck 6">
            <a:extLst>
              <a:ext uri="{FF2B5EF4-FFF2-40B4-BE49-F238E27FC236}">
                <a16:creationId xmlns:a16="http://schemas.microsoft.com/office/drawing/2014/main" id="{D090D37F-409F-490E-B090-1C6D62CEE136}"/>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Tree>
    <p:extLst>
      <p:ext uri="{BB962C8B-B14F-4D97-AF65-F5344CB8AC3E}">
        <p14:creationId xmlns:p14="http://schemas.microsoft.com/office/powerpoint/2010/main" val="5762876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el, Inhalt und Bild (recht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7078D-DB01-4ECB-8353-499E4EFB1B39}"/>
              </a:ext>
            </a:extLst>
          </p:cNvPr>
          <p:cNvSpPr>
            <a:spLocks noGrp="1"/>
          </p:cNvSpPr>
          <p:nvPr>
            <p:ph type="title" hasCustomPrompt="1"/>
          </p:nvPr>
        </p:nvSpPr>
        <p:spPr bwMode="gray">
          <a:xfrm>
            <a:off x="1019175" y="1695285"/>
            <a:ext cx="5620500" cy="590478"/>
          </a:xfrm>
        </p:spPr>
        <p:txBody>
          <a:bodyPr/>
          <a:lstStyle>
            <a:lvl1pPr>
              <a:defRPr/>
            </a:lvl1pPr>
          </a:lstStyle>
          <a:p>
            <a:r>
              <a:rPr lang="de-DE" dirty="0"/>
              <a:t>Überschrift</a:t>
            </a:r>
          </a:p>
        </p:txBody>
      </p:sp>
      <p:sp>
        <p:nvSpPr>
          <p:cNvPr id="8" name="Textplatzhalter 7">
            <a:extLst>
              <a:ext uri="{FF2B5EF4-FFF2-40B4-BE49-F238E27FC236}">
                <a16:creationId xmlns:a16="http://schemas.microsoft.com/office/drawing/2014/main" id="{2B882475-F824-43AF-B19C-3578C663B6AB}"/>
              </a:ext>
            </a:extLst>
          </p:cNvPr>
          <p:cNvSpPr>
            <a:spLocks noGrp="1"/>
          </p:cNvSpPr>
          <p:nvPr>
            <p:ph type="body" sz="quarter" idx="13" hasCustomPrompt="1"/>
          </p:nvPr>
        </p:nvSpPr>
        <p:spPr bwMode="gray">
          <a:xfrm>
            <a:off x="1027265" y="2263728"/>
            <a:ext cx="5612410" cy="492568"/>
          </a:xfrm>
        </p:spPr>
        <p:txBody>
          <a:bodyPr/>
          <a:lstStyle>
            <a:lvl1pPr marL="0" indent="0">
              <a:lnSpc>
                <a:spcPct val="100000"/>
              </a:lnSpc>
              <a:buNone/>
              <a:defRPr sz="2400" spc="40" baseline="0"/>
            </a:lvl1pPr>
          </a:lstStyle>
          <a:p>
            <a:pPr lvl="0"/>
            <a:r>
              <a:rPr lang="de-DE" dirty="0"/>
              <a:t>Unterüberschrift</a:t>
            </a:r>
          </a:p>
        </p:txBody>
      </p:sp>
      <p:sp>
        <p:nvSpPr>
          <p:cNvPr id="3" name="Inhaltsplatzhalter 2">
            <a:extLst>
              <a:ext uri="{FF2B5EF4-FFF2-40B4-BE49-F238E27FC236}">
                <a16:creationId xmlns:a16="http://schemas.microsoft.com/office/drawing/2014/main" id="{2A06C738-4815-43AC-96CD-8F8802538EAB}"/>
              </a:ext>
            </a:extLst>
          </p:cNvPr>
          <p:cNvSpPr>
            <a:spLocks noGrp="1"/>
          </p:cNvSpPr>
          <p:nvPr>
            <p:ph idx="1"/>
          </p:nvPr>
        </p:nvSpPr>
        <p:spPr bwMode="gray">
          <a:xfrm>
            <a:off x="1019175" y="2913286"/>
            <a:ext cx="5616886" cy="296364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Bildplatzhalter 5" descr="Bild / Grafik / Tabelle: Hier müsste der Alternativtext ergänzt werden.">
            <a:extLst>
              <a:ext uri="{FF2B5EF4-FFF2-40B4-BE49-F238E27FC236}">
                <a16:creationId xmlns:a16="http://schemas.microsoft.com/office/drawing/2014/main" id="{F8D408A5-45DB-43F7-A63B-AEF19C2970F2}"/>
              </a:ext>
            </a:extLst>
          </p:cNvPr>
          <p:cNvSpPr>
            <a:spLocks noGrp="1"/>
          </p:cNvSpPr>
          <p:nvPr>
            <p:ph type="pic" sz="quarter" idx="14"/>
          </p:nvPr>
        </p:nvSpPr>
        <p:spPr bwMode="gray">
          <a:xfrm>
            <a:off x="7104064" y="1773312"/>
            <a:ext cx="5087936" cy="4103614"/>
          </a:xfrm>
          <a:solidFill>
            <a:schemeClr val="bg2"/>
          </a:solidFill>
        </p:spPr>
        <p:txBody>
          <a:bodyPr anchor="ctr"/>
          <a:lstStyle>
            <a:lvl1pPr marL="0" indent="0" algn="ctr">
              <a:buNone/>
              <a:defRPr/>
            </a:lvl1pPr>
          </a:lstStyle>
          <a:p>
            <a:r>
              <a:rPr lang="de-DE"/>
              <a:t>Bild durch Klicken auf Symbol hinzufügen</a:t>
            </a:r>
            <a:endParaRPr lang="de-DE" dirty="0"/>
          </a:p>
        </p:txBody>
      </p:sp>
      <p:sp>
        <p:nvSpPr>
          <p:cNvPr id="9" name="Rechteck 8">
            <a:extLst>
              <a:ext uri="{FF2B5EF4-FFF2-40B4-BE49-F238E27FC236}">
                <a16:creationId xmlns:a16="http://schemas.microsoft.com/office/drawing/2014/main" id="{EE063D1E-F908-4B57-AC16-E0DAAFD46F1F}"/>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Tree>
    <p:extLst>
      <p:ext uri="{BB962C8B-B14F-4D97-AF65-F5344CB8AC3E}">
        <p14:creationId xmlns:p14="http://schemas.microsoft.com/office/powerpoint/2010/main" val="4260955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Intro 1 B">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5087937" cy="49053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84655"/>
            <a:ext cx="4043364" cy="50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5087938" y="1952625"/>
            <a:ext cx="7104062" cy="4905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1" name="Rechteck 30">
            <a:extLst>
              <a:ext uri="{FF2B5EF4-FFF2-40B4-BE49-F238E27FC236}">
                <a16:creationId xmlns:a16="http://schemas.microsoft.com/office/drawing/2014/main" id="{D3DA0664-74DA-496A-A215-87EE34D61CA4}"/>
              </a:ext>
              <a:ext uri="{C183D7F6-B498-43B3-948B-1728B52AA6E4}">
                <adec:decorative xmlns:adec="http://schemas.microsoft.com/office/drawing/2017/decorative" val="1"/>
              </a:ext>
            </a:extLst>
          </p:cNvPr>
          <p:cNvSpPr/>
          <p:nvPr/>
        </p:nvSpPr>
        <p:spPr bwMode="gray">
          <a:xfrm>
            <a:off x="6096000" y="2960688"/>
            <a:ext cx="1008063"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2" name="Rechteck 31">
            <a:extLst>
              <a:ext uri="{FF2B5EF4-FFF2-40B4-BE49-F238E27FC236}">
                <a16:creationId xmlns:a16="http://schemas.microsoft.com/office/drawing/2014/main" id="{4FB1D8DA-EE61-4B45-A0BE-6F822FC03B7A}"/>
              </a:ext>
              <a:ext uri="{C183D7F6-B498-43B3-948B-1728B52AA6E4}">
                <adec:decorative xmlns:adec="http://schemas.microsoft.com/office/drawing/2017/decorative" val="1"/>
              </a:ext>
            </a:extLst>
          </p:cNvPr>
          <p:cNvSpPr/>
          <p:nvPr/>
        </p:nvSpPr>
        <p:spPr bwMode="gray">
          <a:xfrm>
            <a:off x="8155553" y="2960688"/>
            <a:ext cx="1008063"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3" name="Rechteck 32">
            <a:extLst>
              <a:ext uri="{FF2B5EF4-FFF2-40B4-BE49-F238E27FC236}">
                <a16:creationId xmlns:a16="http://schemas.microsoft.com/office/drawing/2014/main" id="{E4141D52-3618-414B-A563-6A32A782B37C}"/>
              </a:ext>
              <a:ext uri="{C183D7F6-B498-43B3-948B-1728B52AA6E4}">
                <adec:decorative xmlns:adec="http://schemas.microsoft.com/office/drawing/2017/decorative" val="1"/>
              </a:ext>
            </a:extLst>
          </p:cNvPr>
          <p:cNvSpPr/>
          <p:nvPr/>
        </p:nvSpPr>
        <p:spPr bwMode="gray">
          <a:xfrm>
            <a:off x="10164763" y="2960688"/>
            <a:ext cx="1008063" cy="3897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D2D7F9D9-8D3D-4A09-8A9A-B835470B9813}"/>
              </a:ext>
            </a:extLst>
          </p:cNvPr>
          <p:cNvSpPr>
            <a:spLocks noGrp="1"/>
          </p:cNvSpPr>
          <p:nvPr>
            <p:ph type="title"/>
          </p:nvPr>
        </p:nvSpPr>
        <p:spPr>
          <a:xfrm>
            <a:off x="5087937" y="385178"/>
            <a:ext cx="6084889" cy="590478"/>
          </a:xfrm>
        </p:spPr>
        <p:txBody>
          <a:bodyPr/>
          <a:lstStyle>
            <a:lvl1pPr>
              <a:defRPr sz="1800"/>
            </a:lvl1pPr>
          </a:lstStyle>
          <a:p>
            <a:r>
              <a:rPr lang="de-DE"/>
              <a:t>Titelmasterformat durch Klicken bearbeiten</a:t>
            </a:r>
            <a:endParaRPr lang="de-DE" dirty="0"/>
          </a:p>
        </p:txBody>
      </p:sp>
    </p:spTree>
    <p:extLst>
      <p:ext uri="{BB962C8B-B14F-4D97-AF65-F5344CB8AC3E}">
        <p14:creationId xmlns:p14="http://schemas.microsoft.com/office/powerpoint/2010/main" val="42040569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el, Inhalt und Bild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7078D-DB01-4ECB-8353-499E4EFB1B39}"/>
              </a:ext>
            </a:extLst>
          </p:cNvPr>
          <p:cNvSpPr>
            <a:spLocks noGrp="1"/>
          </p:cNvSpPr>
          <p:nvPr>
            <p:ph type="title" hasCustomPrompt="1"/>
          </p:nvPr>
        </p:nvSpPr>
        <p:spPr bwMode="gray">
          <a:xfrm>
            <a:off x="5591944" y="1695285"/>
            <a:ext cx="5584523" cy="590478"/>
          </a:xfrm>
        </p:spPr>
        <p:txBody>
          <a:bodyPr/>
          <a:lstStyle>
            <a:lvl1pPr>
              <a:defRPr/>
            </a:lvl1pPr>
          </a:lstStyle>
          <a:p>
            <a:r>
              <a:rPr lang="de-DE" dirty="0"/>
              <a:t>Überschrift</a:t>
            </a:r>
          </a:p>
        </p:txBody>
      </p:sp>
      <p:sp>
        <p:nvSpPr>
          <p:cNvPr id="8" name="Textplatzhalter 7">
            <a:extLst>
              <a:ext uri="{FF2B5EF4-FFF2-40B4-BE49-F238E27FC236}">
                <a16:creationId xmlns:a16="http://schemas.microsoft.com/office/drawing/2014/main" id="{2B882475-F824-43AF-B19C-3578C663B6AB}"/>
              </a:ext>
            </a:extLst>
          </p:cNvPr>
          <p:cNvSpPr>
            <a:spLocks noGrp="1"/>
          </p:cNvSpPr>
          <p:nvPr>
            <p:ph type="body" sz="quarter" idx="13" hasCustomPrompt="1"/>
          </p:nvPr>
        </p:nvSpPr>
        <p:spPr bwMode="gray">
          <a:xfrm>
            <a:off x="5600034" y="2263728"/>
            <a:ext cx="5576434" cy="492568"/>
          </a:xfrm>
        </p:spPr>
        <p:txBody>
          <a:bodyPr/>
          <a:lstStyle>
            <a:lvl1pPr marL="0" indent="0">
              <a:lnSpc>
                <a:spcPct val="100000"/>
              </a:lnSpc>
              <a:buNone/>
              <a:defRPr sz="2400" spc="40" baseline="0"/>
            </a:lvl1pPr>
          </a:lstStyle>
          <a:p>
            <a:pPr lvl="0"/>
            <a:r>
              <a:rPr lang="de-DE" dirty="0"/>
              <a:t>Unterüberschrift</a:t>
            </a:r>
          </a:p>
        </p:txBody>
      </p:sp>
      <p:sp>
        <p:nvSpPr>
          <p:cNvPr id="3" name="Inhaltsplatzhalter 2">
            <a:extLst>
              <a:ext uri="{FF2B5EF4-FFF2-40B4-BE49-F238E27FC236}">
                <a16:creationId xmlns:a16="http://schemas.microsoft.com/office/drawing/2014/main" id="{2A06C738-4815-43AC-96CD-8F8802538EAB}"/>
              </a:ext>
            </a:extLst>
          </p:cNvPr>
          <p:cNvSpPr>
            <a:spLocks noGrp="1"/>
          </p:cNvSpPr>
          <p:nvPr>
            <p:ph idx="1"/>
          </p:nvPr>
        </p:nvSpPr>
        <p:spPr bwMode="gray">
          <a:xfrm>
            <a:off x="5591944" y="2913286"/>
            <a:ext cx="5580881" cy="296364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9" name="Rechteck 8">
            <a:extLst>
              <a:ext uri="{FF2B5EF4-FFF2-40B4-BE49-F238E27FC236}">
                <a16:creationId xmlns:a16="http://schemas.microsoft.com/office/drawing/2014/main" id="{F0962739-88FB-4C0F-A094-042A31EE87C7}"/>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
        <p:nvSpPr>
          <p:cNvPr id="6" name="Bildplatzhalter 5" descr="Bild / Grafik / Tabelle: Hier müsste der Alternativtext ergänzt werden.">
            <a:extLst>
              <a:ext uri="{FF2B5EF4-FFF2-40B4-BE49-F238E27FC236}">
                <a16:creationId xmlns:a16="http://schemas.microsoft.com/office/drawing/2014/main" id="{F8D408A5-45DB-43F7-A63B-AEF19C2970F2}"/>
              </a:ext>
            </a:extLst>
          </p:cNvPr>
          <p:cNvSpPr>
            <a:spLocks noGrp="1"/>
          </p:cNvSpPr>
          <p:nvPr>
            <p:ph type="pic" sz="quarter" idx="14"/>
          </p:nvPr>
        </p:nvSpPr>
        <p:spPr bwMode="gray">
          <a:xfrm>
            <a:off x="0" y="1773312"/>
            <a:ext cx="5087938" cy="4103614"/>
          </a:xfrm>
          <a:solidFill>
            <a:schemeClr val="bg2"/>
          </a:solidFill>
        </p:spPr>
        <p:txBody>
          <a:bodyPr anchor="ctr"/>
          <a:lstStyle>
            <a:lvl1pPr marL="0" indent="0" algn="ctr">
              <a:buNone/>
              <a:defRPr/>
            </a:lvl1pPr>
          </a:lstStyle>
          <a:p>
            <a:r>
              <a:rPr lang="de-DE"/>
              <a:t>Bild durch Klicken auf Symbol hinzufügen</a:t>
            </a:r>
            <a:endParaRPr lang="de-DE" dirty="0"/>
          </a:p>
        </p:txBody>
      </p:sp>
    </p:spTree>
    <p:extLst>
      <p:ext uri="{BB962C8B-B14F-4D97-AF65-F5344CB8AC3E}">
        <p14:creationId xmlns:p14="http://schemas.microsoft.com/office/powerpoint/2010/main" val="35557323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Aufzähl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600F8-8932-4173-99E6-EF778A21454D}"/>
              </a:ext>
            </a:extLst>
          </p:cNvPr>
          <p:cNvSpPr>
            <a:spLocks noGrp="1"/>
          </p:cNvSpPr>
          <p:nvPr>
            <p:ph type="title" hasCustomPrompt="1"/>
          </p:nvPr>
        </p:nvSpPr>
        <p:spPr bwMode="gray"/>
        <p:txBody>
          <a:bodyPr/>
          <a:lstStyle/>
          <a:p>
            <a:r>
              <a:rPr lang="de-DE" dirty="0"/>
              <a:t>Überschrift</a:t>
            </a:r>
          </a:p>
        </p:txBody>
      </p:sp>
      <p:sp>
        <p:nvSpPr>
          <p:cNvPr id="5" name="Textplatzhalter 4">
            <a:extLst>
              <a:ext uri="{FF2B5EF4-FFF2-40B4-BE49-F238E27FC236}">
                <a16:creationId xmlns:a16="http://schemas.microsoft.com/office/drawing/2014/main" id="{2FC03325-A8A9-49C7-A8EE-88E6668CB383}"/>
              </a:ext>
            </a:extLst>
          </p:cNvPr>
          <p:cNvSpPr>
            <a:spLocks noGrp="1"/>
          </p:cNvSpPr>
          <p:nvPr>
            <p:ph type="body" sz="quarter" idx="10"/>
          </p:nvPr>
        </p:nvSpPr>
        <p:spPr bwMode="gray">
          <a:xfrm>
            <a:off x="2027238" y="2384883"/>
            <a:ext cx="9145587" cy="3492041"/>
          </a:xfrm>
        </p:spPr>
        <p:txBody>
          <a:bodyPr/>
          <a:lstStyle>
            <a:lvl1pPr marL="358775" indent="-358775">
              <a:spcAft>
                <a:spcPts val="600"/>
              </a:spcAft>
              <a:defRPr sz="2400" b="1">
                <a:solidFill>
                  <a:schemeClr val="accent2"/>
                </a:solidFill>
              </a:defRPr>
            </a:lvl1pPr>
            <a:lvl2pPr marL="269875" indent="-269875">
              <a:spcAft>
                <a:spcPts val="600"/>
              </a:spcAft>
              <a:buFont typeface="Wingdings 3" panose="05040102010807070707" pitchFamily="18" charset="2"/>
              <a:buChar char="Ò"/>
              <a:defRPr/>
            </a:lvl2pPr>
            <a:lvl3pPr marL="804863" indent="-271463">
              <a:spcAft>
                <a:spcPts val="600"/>
              </a:spcAft>
              <a:defRPr/>
            </a:lvl3pPr>
            <a:lvl4pPr marL="1346200" indent="-268288">
              <a:spcAft>
                <a:spcPts val="600"/>
              </a:spcAft>
              <a:defRPr/>
            </a:lvl4pPr>
            <a:lvl5pPr marL="1879600" indent="-266700">
              <a:spcAft>
                <a:spcPts val="600"/>
              </a:spcAft>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Rechteck 5">
            <a:extLst>
              <a:ext uri="{FF2B5EF4-FFF2-40B4-BE49-F238E27FC236}">
                <a16:creationId xmlns:a16="http://schemas.microsoft.com/office/drawing/2014/main" id="{0C6FB52F-9308-41D2-9BCC-1505F02FA6B6}"/>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Tree>
    <p:extLst>
      <p:ext uri="{BB962C8B-B14F-4D97-AF65-F5344CB8AC3E}">
        <p14:creationId xmlns:p14="http://schemas.microsoft.com/office/powerpoint/2010/main" val="1206546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1_Aufzähl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600F8-8932-4173-99E6-EF778A21454D}"/>
              </a:ext>
            </a:extLst>
          </p:cNvPr>
          <p:cNvSpPr>
            <a:spLocks noGrp="1"/>
          </p:cNvSpPr>
          <p:nvPr>
            <p:ph type="title" hasCustomPrompt="1"/>
          </p:nvPr>
        </p:nvSpPr>
        <p:spPr bwMode="gray"/>
        <p:txBody>
          <a:bodyPr/>
          <a:lstStyle/>
          <a:p>
            <a:r>
              <a:rPr lang="de-DE" dirty="0"/>
              <a:t>Überschrift</a:t>
            </a:r>
          </a:p>
        </p:txBody>
      </p:sp>
      <p:sp>
        <p:nvSpPr>
          <p:cNvPr id="5" name="Textplatzhalter 4">
            <a:extLst>
              <a:ext uri="{FF2B5EF4-FFF2-40B4-BE49-F238E27FC236}">
                <a16:creationId xmlns:a16="http://schemas.microsoft.com/office/drawing/2014/main" id="{2FC03325-A8A9-49C7-A8EE-88E6668CB383}"/>
              </a:ext>
            </a:extLst>
          </p:cNvPr>
          <p:cNvSpPr>
            <a:spLocks noGrp="1"/>
          </p:cNvSpPr>
          <p:nvPr>
            <p:ph type="body" sz="quarter" idx="10"/>
          </p:nvPr>
        </p:nvSpPr>
        <p:spPr bwMode="gray">
          <a:xfrm>
            <a:off x="2027238" y="2384883"/>
            <a:ext cx="9145587" cy="3492041"/>
          </a:xfrm>
        </p:spPr>
        <p:txBody>
          <a:bodyPr/>
          <a:lstStyle>
            <a:lvl1pPr marL="358775" indent="-358775">
              <a:spcAft>
                <a:spcPts val="600"/>
              </a:spcAft>
              <a:defRPr sz="2400" b="1">
                <a:solidFill>
                  <a:schemeClr val="accent2"/>
                </a:solidFill>
              </a:defRPr>
            </a:lvl1pPr>
            <a:lvl2pPr marL="269875" indent="-269875">
              <a:spcAft>
                <a:spcPts val="600"/>
              </a:spcAft>
              <a:buFont typeface="Wingdings 3" panose="05040102010807070707" pitchFamily="18" charset="2"/>
              <a:buChar char="Ò"/>
              <a:defRPr/>
            </a:lvl2pPr>
            <a:lvl3pPr marL="804863" indent="-271463">
              <a:spcAft>
                <a:spcPts val="600"/>
              </a:spcAft>
              <a:defRPr/>
            </a:lvl3pPr>
            <a:lvl4pPr marL="1346200" indent="-268288">
              <a:spcAft>
                <a:spcPts val="600"/>
              </a:spcAft>
              <a:defRPr/>
            </a:lvl4pPr>
            <a:lvl5pPr marL="1879600" indent="-266700">
              <a:spcAft>
                <a:spcPts val="600"/>
              </a:spcAft>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Rechteck 5">
            <a:extLst>
              <a:ext uri="{FF2B5EF4-FFF2-40B4-BE49-F238E27FC236}">
                <a16:creationId xmlns:a16="http://schemas.microsoft.com/office/drawing/2014/main" id="{0C6FB52F-9308-41D2-9BCC-1505F02FA6B6}"/>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Tree>
    <p:extLst>
      <p:ext uri="{BB962C8B-B14F-4D97-AF65-F5344CB8AC3E}">
        <p14:creationId xmlns:p14="http://schemas.microsoft.com/office/powerpoint/2010/main" val="7494947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600F8-8932-4173-99E6-EF778A21454D}"/>
              </a:ext>
            </a:extLst>
          </p:cNvPr>
          <p:cNvSpPr>
            <a:spLocks noGrp="1"/>
          </p:cNvSpPr>
          <p:nvPr>
            <p:ph type="title" hasCustomPrompt="1"/>
          </p:nvPr>
        </p:nvSpPr>
        <p:spPr bwMode="gray"/>
        <p:txBody>
          <a:bodyPr/>
          <a:lstStyle/>
          <a:p>
            <a:r>
              <a:rPr lang="de-DE" dirty="0"/>
              <a:t>Überschrift</a:t>
            </a:r>
          </a:p>
        </p:txBody>
      </p:sp>
      <p:sp>
        <p:nvSpPr>
          <p:cNvPr id="3" name="Rechteck 2">
            <a:extLst>
              <a:ext uri="{FF2B5EF4-FFF2-40B4-BE49-F238E27FC236}">
                <a16:creationId xmlns:a16="http://schemas.microsoft.com/office/drawing/2014/main" id="{364C841B-1949-4702-96AE-74024043470C}"/>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Tree>
    <p:extLst>
      <p:ext uri="{BB962C8B-B14F-4D97-AF65-F5344CB8AC3E}">
        <p14:creationId xmlns:p14="http://schemas.microsoft.com/office/powerpoint/2010/main" val="4441523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6519215-6F82-42BF-B5FD-D1CBD9A3FE1A}"/>
              </a:ext>
              <a:ext uri="{C183D7F6-B498-43B3-948B-1728B52AA6E4}">
                <adec:decorative xmlns:adec="http://schemas.microsoft.com/office/drawing/2017/decorative" val="1"/>
              </a:ext>
            </a:extLst>
          </p:cNvPr>
          <p:cNvSpPr/>
          <p:nvPr/>
        </p:nvSpPr>
        <p:spPr bwMode="gray">
          <a:xfrm>
            <a:off x="11341260" y="6481720"/>
            <a:ext cx="443372" cy="18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lnSpc>
                <a:spcPts val="1200"/>
              </a:lnSpc>
            </a:pPr>
            <a:fld id="{AA1AFE9F-4FFA-40F3-946C-5B485D02F4ED}" type="slidenum">
              <a:rPr lang="de-DE" sz="900" b="0" spc="20" baseline="0" smtClean="0">
                <a:solidFill>
                  <a:schemeClr val="tx1"/>
                </a:solidFill>
              </a:rPr>
              <a:pPr algn="r">
                <a:lnSpc>
                  <a:spcPts val="1200"/>
                </a:lnSpc>
              </a:pPr>
              <a:t>‹Nr.›</a:t>
            </a:fld>
            <a:endParaRPr lang="de-DE" sz="900" b="0" spc="20" baseline="0" dirty="0">
              <a:solidFill>
                <a:schemeClr val="tx1"/>
              </a:solidFill>
            </a:endParaRPr>
          </a:p>
        </p:txBody>
      </p:sp>
    </p:spTree>
    <p:extLst>
      <p:ext uri="{BB962C8B-B14F-4D97-AF65-F5344CB8AC3E}">
        <p14:creationId xmlns:p14="http://schemas.microsoft.com/office/powerpoint/2010/main" val="1550093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BD3DDB5-8E01-4FA5-B2C3-D11D22762E5A}" type="datetimeFigureOut">
              <a:rPr lang="de-DE" smtClean="0"/>
              <a:t>23.06.25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9F99E3-686E-41C0-9E1A-94963511B3CB}" type="slidenum">
              <a:rPr lang="de-DE" smtClean="0"/>
              <a:t>‹Nr.›</a:t>
            </a:fld>
            <a:endParaRPr lang="de-DE"/>
          </a:p>
        </p:txBody>
      </p:sp>
    </p:spTree>
    <p:extLst>
      <p:ext uri="{BB962C8B-B14F-4D97-AF65-F5344CB8AC3E}">
        <p14:creationId xmlns:p14="http://schemas.microsoft.com/office/powerpoint/2010/main" val="1123344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Intro 1 C">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5087937" cy="4905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4043364"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4043364"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4043364"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84655"/>
            <a:ext cx="4043364" cy="50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5087938" y="1952625"/>
            <a:ext cx="7104062" cy="4905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1" name="Rechteck 30">
            <a:extLst>
              <a:ext uri="{FF2B5EF4-FFF2-40B4-BE49-F238E27FC236}">
                <a16:creationId xmlns:a16="http://schemas.microsoft.com/office/drawing/2014/main" id="{D3DA0664-74DA-496A-A215-87EE34D61CA4}"/>
              </a:ext>
              <a:ext uri="{C183D7F6-B498-43B3-948B-1728B52AA6E4}">
                <adec:decorative xmlns:adec="http://schemas.microsoft.com/office/drawing/2017/decorative" val="1"/>
              </a:ext>
            </a:extLst>
          </p:cNvPr>
          <p:cNvSpPr/>
          <p:nvPr/>
        </p:nvSpPr>
        <p:spPr bwMode="gray">
          <a:xfrm>
            <a:off x="6096000" y="2960688"/>
            <a:ext cx="1008063" cy="38973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2" name="Rechteck 31">
            <a:extLst>
              <a:ext uri="{FF2B5EF4-FFF2-40B4-BE49-F238E27FC236}">
                <a16:creationId xmlns:a16="http://schemas.microsoft.com/office/drawing/2014/main" id="{4FB1D8DA-EE61-4B45-A0BE-6F822FC03B7A}"/>
              </a:ext>
              <a:ext uri="{C183D7F6-B498-43B3-948B-1728B52AA6E4}">
                <adec:decorative xmlns:adec="http://schemas.microsoft.com/office/drawing/2017/decorative" val="1"/>
              </a:ext>
            </a:extLst>
          </p:cNvPr>
          <p:cNvSpPr/>
          <p:nvPr/>
        </p:nvSpPr>
        <p:spPr bwMode="gray">
          <a:xfrm>
            <a:off x="8155553" y="2960688"/>
            <a:ext cx="1008063" cy="38973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3" name="Rechteck 32">
            <a:extLst>
              <a:ext uri="{FF2B5EF4-FFF2-40B4-BE49-F238E27FC236}">
                <a16:creationId xmlns:a16="http://schemas.microsoft.com/office/drawing/2014/main" id="{E4141D52-3618-414B-A563-6A32A782B37C}"/>
              </a:ext>
              <a:ext uri="{C183D7F6-B498-43B3-948B-1728B52AA6E4}">
                <adec:decorative xmlns:adec="http://schemas.microsoft.com/office/drawing/2017/decorative" val="1"/>
              </a:ext>
            </a:extLst>
          </p:cNvPr>
          <p:cNvSpPr/>
          <p:nvPr/>
        </p:nvSpPr>
        <p:spPr bwMode="gray">
          <a:xfrm>
            <a:off x="10164763" y="2960688"/>
            <a:ext cx="1008063" cy="38973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8C875C00-55A8-42EF-BE92-EB66ADCBD747}"/>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endParaRPr lang="de-DE" dirty="0"/>
          </a:p>
        </p:txBody>
      </p:sp>
    </p:spTree>
    <p:extLst>
      <p:ext uri="{BB962C8B-B14F-4D97-AF65-F5344CB8AC3E}">
        <p14:creationId xmlns:p14="http://schemas.microsoft.com/office/powerpoint/2010/main" val="232113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Intro 1 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5087937" cy="49053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1" name="Rechteck 20">
            <a:extLst>
              <a:ext uri="{FF2B5EF4-FFF2-40B4-BE49-F238E27FC236}">
                <a16:creationId xmlns:a16="http://schemas.microsoft.com/office/drawing/2014/main" id="{6F3D7BA4-554E-4E23-9675-3297032C4A4F}"/>
              </a:ext>
              <a:ext uri="{C183D7F6-B498-43B3-948B-1728B52AA6E4}">
                <adec:decorative xmlns:adec="http://schemas.microsoft.com/office/drawing/2017/decorative" val="1"/>
              </a:ext>
            </a:extLst>
          </p:cNvPr>
          <p:cNvSpPr/>
          <p:nvPr/>
        </p:nvSpPr>
        <p:spPr bwMode="gray">
          <a:xfrm>
            <a:off x="-1" y="2960688"/>
            <a:ext cx="4043364"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4" name="Rechteck 23">
            <a:extLst>
              <a:ext uri="{FF2B5EF4-FFF2-40B4-BE49-F238E27FC236}">
                <a16:creationId xmlns:a16="http://schemas.microsoft.com/office/drawing/2014/main" id="{2B0F5CDE-0E73-4EB1-9401-622EF3EE2181}"/>
              </a:ext>
              <a:ext uri="{C183D7F6-B498-43B3-948B-1728B52AA6E4}">
                <adec:decorative xmlns:adec="http://schemas.microsoft.com/office/drawing/2017/decorative" val="1"/>
              </a:ext>
            </a:extLst>
          </p:cNvPr>
          <p:cNvSpPr/>
          <p:nvPr/>
        </p:nvSpPr>
        <p:spPr bwMode="gray">
          <a:xfrm>
            <a:off x="-1" y="3933825"/>
            <a:ext cx="4043364"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905375"/>
            <a:ext cx="4043364"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6" name="Rechteck 25">
            <a:extLst>
              <a:ext uri="{FF2B5EF4-FFF2-40B4-BE49-F238E27FC236}">
                <a16:creationId xmlns:a16="http://schemas.microsoft.com/office/drawing/2014/main" id="{3CD48A76-B6E9-4BB2-B675-8D7BC3B91F5B}"/>
              </a:ext>
              <a:ext uri="{C183D7F6-B498-43B3-948B-1728B52AA6E4}">
                <adec:decorative xmlns:adec="http://schemas.microsoft.com/office/drawing/2017/decorative" val="1"/>
              </a:ext>
            </a:extLst>
          </p:cNvPr>
          <p:cNvSpPr/>
          <p:nvPr/>
        </p:nvSpPr>
        <p:spPr bwMode="gray">
          <a:xfrm>
            <a:off x="-1" y="5884655"/>
            <a:ext cx="4043364"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5087938" y="1952625"/>
            <a:ext cx="7104062" cy="49053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1" name="Rechteck 30">
            <a:extLst>
              <a:ext uri="{FF2B5EF4-FFF2-40B4-BE49-F238E27FC236}">
                <a16:creationId xmlns:a16="http://schemas.microsoft.com/office/drawing/2014/main" id="{D3DA0664-74DA-496A-A215-87EE34D61CA4}"/>
              </a:ext>
              <a:ext uri="{C183D7F6-B498-43B3-948B-1728B52AA6E4}">
                <adec:decorative xmlns:adec="http://schemas.microsoft.com/office/drawing/2017/decorative" val="1"/>
              </a:ext>
            </a:extLst>
          </p:cNvPr>
          <p:cNvSpPr/>
          <p:nvPr/>
        </p:nvSpPr>
        <p:spPr bwMode="gray">
          <a:xfrm>
            <a:off x="6096000" y="2960688"/>
            <a:ext cx="1008063" cy="3897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2" name="Rechteck 31">
            <a:extLst>
              <a:ext uri="{FF2B5EF4-FFF2-40B4-BE49-F238E27FC236}">
                <a16:creationId xmlns:a16="http://schemas.microsoft.com/office/drawing/2014/main" id="{4FB1D8DA-EE61-4B45-A0BE-6F822FC03B7A}"/>
              </a:ext>
              <a:ext uri="{C183D7F6-B498-43B3-948B-1728B52AA6E4}">
                <adec:decorative xmlns:adec="http://schemas.microsoft.com/office/drawing/2017/decorative" val="1"/>
              </a:ext>
            </a:extLst>
          </p:cNvPr>
          <p:cNvSpPr/>
          <p:nvPr/>
        </p:nvSpPr>
        <p:spPr bwMode="gray">
          <a:xfrm>
            <a:off x="8155553" y="2960688"/>
            <a:ext cx="1008063" cy="3897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3" name="Rechteck 32">
            <a:extLst>
              <a:ext uri="{FF2B5EF4-FFF2-40B4-BE49-F238E27FC236}">
                <a16:creationId xmlns:a16="http://schemas.microsoft.com/office/drawing/2014/main" id="{E4141D52-3618-414B-A563-6A32A782B37C}"/>
              </a:ext>
              <a:ext uri="{C183D7F6-B498-43B3-948B-1728B52AA6E4}">
                <adec:decorative xmlns:adec="http://schemas.microsoft.com/office/drawing/2017/decorative" val="1"/>
              </a:ext>
            </a:extLst>
          </p:cNvPr>
          <p:cNvSpPr/>
          <p:nvPr/>
        </p:nvSpPr>
        <p:spPr bwMode="gray">
          <a:xfrm>
            <a:off x="10164763" y="2960688"/>
            <a:ext cx="1008063" cy="3897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B7038C72-B6B9-4DFA-9E8A-3DB5A4B30F24}"/>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endParaRPr lang="de-DE" dirty="0"/>
          </a:p>
        </p:txBody>
      </p:sp>
    </p:spTree>
    <p:extLst>
      <p:ext uri="{BB962C8B-B14F-4D97-AF65-F5344CB8AC3E}">
        <p14:creationId xmlns:p14="http://schemas.microsoft.com/office/powerpoint/2010/main" val="1971610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Intro 2 A">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2000" cy="4905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437826"/>
            <a:ext cx="4043364" cy="24201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2" y="1952626"/>
            <a:ext cx="12192002" cy="2485200"/>
          </a:xfrm>
          <a:prstGeom prst="rect">
            <a:avLst/>
          </a:prstGeom>
          <a:solidFill>
            <a:srgbClr val="FEC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9" name="Rechteck 18">
            <a:extLst>
              <a:ext uri="{FF2B5EF4-FFF2-40B4-BE49-F238E27FC236}">
                <a16:creationId xmlns:a16="http://schemas.microsoft.com/office/drawing/2014/main" id="{705B476D-C268-4FF4-8A7C-99879001B719}"/>
              </a:ext>
              <a:ext uri="{C183D7F6-B498-43B3-948B-1728B52AA6E4}">
                <adec:decorative xmlns:adec="http://schemas.microsoft.com/office/drawing/2017/decorative" val="1"/>
              </a:ext>
            </a:extLst>
          </p:cNvPr>
          <p:cNvSpPr/>
          <p:nvPr/>
        </p:nvSpPr>
        <p:spPr bwMode="gray">
          <a:xfrm>
            <a:off x="4043363" y="2465072"/>
            <a:ext cx="8148637" cy="504000"/>
          </a:xfrm>
          <a:prstGeom prst="rect">
            <a:avLst/>
          </a:prstGeom>
          <a:solidFill>
            <a:srgbClr val="F8A6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2" name="Rechteck 21">
            <a:extLst>
              <a:ext uri="{FF2B5EF4-FFF2-40B4-BE49-F238E27FC236}">
                <a16:creationId xmlns:a16="http://schemas.microsoft.com/office/drawing/2014/main" id="{794024E5-3454-4B0A-8EB0-03BDC83D5E33}"/>
              </a:ext>
              <a:ext uri="{C183D7F6-B498-43B3-948B-1728B52AA6E4}">
                <adec:decorative xmlns:adec="http://schemas.microsoft.com/office/drawing/2017/decorative" val="1"/>
              </a:ext>
            </a:extLst>
          </p:cNvPr>
          <p:cNvSpPr/>
          <p:nvPr/>
        </p:nvSpPr>
        <p:spPr bwMode="gray">
          <a:xfrm>
            <a:off x="4043363" y="3438209"/>
            <a:ext cx="8148637" cy="504000"/>
          </a:xfrm>
          <a:prstGeom prst="rect">
            <a:avLst/>
          </a:prstGeom>
          <a:solidFill>
            <a:srgbClr val="F8A6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3" name="Titel 2">
            <a:extLst>
              <a:ext uri="{FF2B5EF4-FFF2-40B4-BE49-F238E27FC236}">
                <a16:creationId xmlns:a16="http://schemas.microsoft.com/office/drawing/2014/main" id="{F70A20AF-112F-4FB0-8A8F-78A9C6EE319D}"/>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Tree>
    <p:extLst>
      <p:ext uri="{BB962C8B-B14F-4D97-AF65-F5344CB8AC3E}">
        <p14:creationId xmlns:p14="http://schemas.microsoft.com/office/powerpoint/2010/main" val="28681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Intro 2 B">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2000" cy="4905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437826"/>
            <a:ext cx="4043364" cy="24201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2" y="1952626"/>
            <a:ext cx="12192002" cy="2485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19" name="Rechteck 18">
            <a:extLst>
              <a:ext uri="{FF2B5EF4-FFF2-40B4-BE49-F238E27FC236}">
                <a16:creationId xmlns:a16="http://schemas.microsoft.com/office/drawing/2014/main" id="{705B476D-C268-4FF4-8A7C-99879001B719}"/>
              </a:ext>
              <a:ext uri="{C183D7F6-B498-43B3-948B-1728B52AA6E4}">
                <adec:decorative xmlns:adec="http://schemas.microsoft.com/office/drawing/2017/decorative" val="1"/>
              </a:ext>
            </a:extLst>
          </p:cNvPr>
          <p:cNvSpPr/>
          <p:nvPr/>
        </p:nvSpPr>
        <p:spPr bwMode="gray">
          <a:xfrm>
            <a:off x="4043363" y="2465072"/>
            <a:ext cx="8148637"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2" name="Rechteck 21">
            <a:extLst>
              <a:ext uri="{FF2B5EF4-FFF2-40B4-BE49-F238E27FC236}">
                <a16:creationId xmlns:a16="http://schemas.microsoft.com/office/drawing/2014/main" id="{794024E5-3454-4B0A-8EB0-03BDC83D5E33}"/>
              </a:ext>
              <a:ext uri="{C183D7F6-B498-43B3-948B-1728B52AA6E4}">
                <adec:decorative xmlns:adec="http://schemas.microsoft.com/office/drawing/2017/decorative" val="1"/>
              </a:ext>
            </a:extLst>
          </p:cNvPr>
          <p:cNvSpPr/>
          <p:nvPr/>
        </p:nvSpPr>
        <p:spPr bwMode="gray">
          <a:xfrm>
            <a:off x="4043363" y="3438209"/>
            <a:ext cx="8148637"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167B146C-35BA-4768-B22F-45F86C389E3A}"/>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Tree>
    <p:extLst>
      <p:ext uri="{BB962C8B-B14F-4D97-AF65-F5344CB8AC3E}">
        <p14:creationId xmlns:p14="http://schemas.microsoft.com/office/powerpoint/2010/main" val="414241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Intro 2 C">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2000" cy="49053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437826"/>
            <a:ext cx="4043364" cy="242017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2" y="1952626"/>
            <a:ext cx="12192002" cy="2485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592EBB09-B8A8-4CC6-8B13-2F6BC4B70C34}"/>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endParaRPr lang="de-DE" dirty="0"/>
          </a:p>
        </p:txBody>
      </p:sp>
    </p:spTree>
    <p:extLst>
      <p:ext uri="{BB962C8B-B14F-4D97-AF65-F5344CB8AC3E}">
        <p14:creationId xmlns:p14="http://schemas.microsoft.com/office/powerpoint/2010/main" val="98683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Intro 2 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40E8EEC-46F2-4B35-87AC-700E0D244779}"/>
              </a:ext>
              <a:ext uri="{C183D7F6-B498-43B3-948B-1728B52AA6E4}">
                <adec:decorative xmlns:adec="http://schemas.microsoft.com/office/drawing/2017/decorative" val="1"/>
              </a:ext>
            </a:extLst>
          </p:cNvPr>
          <p:cNvSpPr/>
          <p:nvPr/>
        </p:nvSpPr>
        <p:spPr bwMode="gray">
          <a:xfrm>
            <a:off x="0" y="1952625"/>
            <a:ext cx="12192000" cy="4905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pic>
        <p:nvPicPr>
          <p:cNvPr id="8" name="Grafik 7" descr="Universität Bremen Logo">
            <a:extLst>
              <a:ext uri="{FF2B5EF4-FFF2-40B4-BE49-F238E27FC236}">
                <a16:creationId xmlns:a16="http://schemas.microsoft.com/office/drawing/2014/main" id="{0A356983-F90E-4A48-860D-1EC103066500}"/>
              </a:ext>
            </a:extLst>
          </p:cNvPr>
          <p:cNvPicPr/>
          <p:nvPr/>
        </p:nvPicPr>
        <p:blipFill>
          <a:blip r:embed="rId2" cstate="print">
            <a:extLst>
              <a:ext uri="{28A0092B-C50C-407E-A947-70E740481C1C}">
                <a14:useLocalDpi xmlns:a14="http://schemas.microsoft.com/office/drawing/2010/main" val="0"/>
              </a:ext>
            </a:extLst>
          </a:blip>
          <a:stretch>
            <a:fillRect/>
          </a:stretch>
        </p:blipFill>
        <p:spPr bwMode="gray">
          <a:xfrm>
            <a:off x="442728" y="427632"/>
            <a:ext cx="2029010" cy="730343"/>
          </a:xfrm>
          <a:prstGeom prst="rect">
            <a:avLst/>
          </a:prstGeom>
        </p:spPr>
      </p:pic>
      <p:sp>
        <p:nvSpPr>
          <p:cNvPr id="25" name="Rechteck 24">
            <a:extLst>
              <a:ext uri="{FF2B5EF4-FFF2-40B4-BE49-F238E27FC236}">
                <a16:creationId xmlns:a16="http://schemas.microsoft.com/office/drawing/2014/main" id="{471534D4-B3CD-4FDD-81C5-EF29F0218959}"/>
              </a:ext>
              <a:ext uri="{C183D7F6-B498-43B3-948B-1728B52AA6E4}">
                <adec:decorative xmlns:adec="http://schemas.microsoft.com/office/drawing/2017/decorative" val="1"/>
              </a:ext>
            </a:extLst>
          </p:cNvPr>
          <p:cNvSpPr/>
          <p:nvPr/>
        </p:nvSpPr>
        <p:spPr bwMode="gray">
          <a:xfrm>
            <a:off x="-1" y="4437826"/>
            <a:ext cx="4043364" cy="24201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3" name="Rechteck 22">
            <a:extLst>
              <a:ext uri="{FF2B5EF4-FFF2-40B4-BE49-F238E27FC236}">
                <a16:creationId xmlns:a16="http://schemas.microsoft.com/office/drawing/2014/main" id="{BFE24309-D8CF-496E-AA1D-B664B90D3C1F}"/>
              </a:ext>
              <a:ext uri="{C183D7F6-B498-43B3-948B-1728B52AA6E4}">
                <adec:decorative xmlns:adec="http://schemas.microsoft.com/office/drawing/2017/decorative" val="1"/>
              </a:ext>
            </a:extLst>
          </p:cNvPr>
          <p:cNvSpPr/>
          <p:nvPr/>
        </p:nvSpPr>
        <p:spPr bwMode="gray">
          <a:xfrm>
            <a:off x="-2" y="1952626"/>
            <a:ext cx="12192002" cy="248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p>
        </p:txBody>
      </p:sp>
      <p:sp>
        <p:nvSpPr>
          <p:cNvPr id="2" name="Titel 1">
            <a:extLst>
              <a:ext uri="{FF2B5EF4-FFF2-40B4-BE49-F238E27FC236}">
                <a16:creationId xmlns:a16="http://schemas.microsoft.com/office/drawing/2014/main" id="{BA2D6FCB-1930-4160-8C8E-F1281EEAB0F7}"/>
              </a:ext>
            </a:extLst>
          </p:cNvPr>
          <p:cNvSpPr>
            <a:spLocks noGrp="1"/>
          </p:cNvSpPr>
          <p:nvPr>
            <p:ph type="title"/>
          </p:nvPr>
        </p:nvSpPr>
        <p:spPr>
          <a:xfrm>
            <a:off x="5087937" y="385178"/>
            <a:ext cx="6084888" cy="590478"/>
          </a:xfrm>
        </p:spPr>
        <p:txBody>
          <a:bodyPr/>
          <a:lstStyle>
            <a:lvl1pPr>
              <a:defRPr sz="1800"/>
            </a:lvl1pPr>
          </a:lstStyle>
          <a:p>
            <a:r>
              <a:rPr lang="de-DE"/>
              <a:t>Titelmasterformat durch Klicken bearbeiten</a:t>
            </a:r>
          </a:p>
        </p:txBody>
      </p:sp>
    </p:spTree>
    <p:extLst>
      <p:ext uri="{BB962C8B-B14F-4D97-AF65-F5344CB8AC3E}">
        <p14:creationId xmlns:p14="http://schemas.microsoft.com/office/powerpoint/2010/main" val="8474091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3.png"/><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C1E6E23-75A2-4A9C-970C-041E4AE5523A}"/>
              </a:ext>
            </a:extLst>
          </p:cNvPr>
          <p:cNvSpPr>
            <a:spLocks noGrp="1"/>
          </p:cNvSpPr>
          <p:nvPr>
            <p:ph type="title"/>
          </p:nvPr>
        </p:nvSpPr>
        <p:spPr bwMode="gray">
          <a:xfrm>
            <a:off x="2027239" y="1695285"/>
            <a:ext cx="9145586" cy="590478"/>
          </a:xfrm>
          <a:prstGeom prst="rect">
            <a:avLst/>
          </a:prstGeom>
        </p:spPr>
        <p:txBody>
          <a:bodyPr vert="horz" lIns="0" tIns="0" rIns="0" bIns="0" rtlCol="0" anchor="t" anchorCtr="0">
            <a:noAutofit/>
          </a:bodyPr>
          <a:lstStyle/>
          <a:p>
            <a:r>
              <a:rPr lang="de-DE" dirty="0"/>
              <a:t>Überschrift</a:t>
            </a:r>
          </a:p>
        </p:txBody>
      </p:sp>
      <p:sp>
        <p:nvSpPr>
          <p:cNvPr id="3" name="Textplatzhalter 2">
            <a:extLst>
              <a:ext uri="{FF2B5EF4-FFF2-40B4-BE49-F238E27FC236}">
                <a16:creationId xmlns:a16="http://schemas.microsoft.com/office/drawing/2014/main" id="{96B5931B-A958-4B9A-9AE3-B1EF91278B16}"/>
              </a:ext>
            </a:extLst>
          </p:cNvPr>
          <p:cNvSpPr>
            <a:spLocks noGrp="1"/>
          </p:cNvSpPr>
          <p:nvPr>
            <p:ph type="body" idx="1"/>
          </p:nvPr>
        </p:nvSpPr>
        <p:spPr bwMode="gray">
          <a:xfrm>
            <a:off x="2027238" y="2913286"/>
            <a:ext cx="9145587" cy="2963640"/>
          </a:xfrm>
          <a:prstGeom prst="rect">
            <a:avLst/>
          </a:prstGeom>
        </p:spPr>
        <p:txBody>
          <a:bodyPr vert="horz" lIns="0" tIns="0" rIns="0" bIns="0" rtlCol="0" anchor="t" anchorCtr="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Rechteck 10">
            <a:extLst>
              <a:ext uri="{FF2B5EF4-FFF2-40B4-BE49-F238E27FC236}">
                <a16:creationId xmlns:a16="http://schemas.microsoft.com/office/drawing/2014/main" id="{8D8A8714-19A1-418A-989F-C75DCBA2F3E7}"/>
              </a:ext>
            </a:extLst>
          </p:cNvPr>
          <p:cNvSpPr/>
          <p:nvPr/>
        </p:nvSpPr>
        <p:spPr bwMode="gray">
          <a:xfrm>
            <a:off x="10385238" y="291890"/>
            <a:ext cx="1579414" cy="447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lnSpc>
                <a:spcPts val="1100"/>
              </a:lnSpc>
            </a:pPr>
            <a:endParaRPr lang="de-DE" sz="1100" b="0" spc="40" baseline="0" dirty="0">
              <a:solidFill>
                <a:schemeClr val="tx1"/>
              </a:solidFill>
            </a:endParaRPr>
          </a:p>
        </p:txBody>
      </p:sp>
      <p:grpSp>
        <p:nvGrpSpPr>
          <p:cNvPr id="4" name="Gruppieren 3">
            <a:extLst>
              <a:ext uri="{FF2B5EF4-FFF2-40B4-BE49-F238E27FC236}">
                <a16:creationId xmlns:a16="http://schemas.microsoft.com/office/drawing/2014/main" id="{5DA519DE-AED2-4D69-81A5-9C0F4CFEC4CF}"/>
              </a:ext>
              <a:ext uri="{C183D7F6-B498-43B3-948B-1728B52AA6E4}">
                <adec:decorative xmlns:adec="http://schemas.microsoft.com/office/drawing/2017/decorative" val="1"/>
              </a:ext>
            </a:extLst>
          </p:cNvPr>
          <p:cNvGrpSpPr/>
          <p:nvPr/>
        </p:nvGrpSpPr>
        <p:grpSpPr>
          <a:xfrm>
            <a:off x="6607124" y="-279412"/>
            <a:ext cx="5357528" cy="252028"/>
            <a:chOff x="6607124" y="-279412"/>
            <a:chExt cx="5357528" cy="252028"/>
          </a:xfrm>
        </p:grpSpPr>
        <p:sp>
          <p:nvSpPr>
            <p:cNvPr id="15" name="Eckige Klammer rechts 14">
              <a:extLst>
                <a:ext uri="{FF2B5EF4-FFF2-40B4-BE49-F238E27FC236}">
                  <a16:creationId xmlns:a16="http://schemas.microsoft.com/office/drawing/2014/main" id="{89ADBADE-F589-410F-AB02-1685B9054F34}"/>
                </a:ext>
              </a:extLst>
            </p:cNvPr>
            <p:cNvSpPr/>
            <p:nvPr userDrawn="1"/>
          </p:nvSpPr>
          <p:spPr bwMode="gray">
            <a:xfrm rot="16200000">
              <a:off x="9192045" y="-2862709"/>
              <a:ext cx="189310" cy="5355904"/>
            </a:xfrm>
            <a:prstGeom prst="rightBracket">
              <a:avLst>
                <a:gd name="adj" fmla="val 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2" name="Rechteck 11">
              <a:extLst>
                <a:ext uri="{FF2B5EF4-FFF2-40B4-BE49-F238E27FC236}">
                  <a16:creationId xmlns:a16="http://schemas.microsoft.com/office/drawing/2014/main" id="{2584FAE8-BA03-4EAB-BCAF-73D709879034}"/>
                </a:ext>
              </a:extLst>
            </p:cNvPr>
            <p:cNvSpPr/>
            <p:nvPr userDrawn="1"/>
          </p:nvSpPr>
          <p:spPr bwMode="gray">
            <a:xfrm>
              <a:off x="6607124" y="-216694"/>
              <a:ext cx="5355904" cy="189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lnSpc>
                  <a:spcPts val="1200"/>
                </a:lnSpc>
              </a:pPr>
              <a:r>
                <a:rPr lang="de-DE" sz="900" b="0" spc="20" baseline="0" dirty="0">
                  <a:solidFill>
                    <a:schemeClr val="bg1">
                      <a:lumMod val="50000"/>
                    </a:schemeClr>
                  </a:solidFill>
                </a:rPr>
                <a:t>Eingabe im Folienmaster (Ansicht &gt; Folienmaster)</a:t>
              </a:r>
            </a:p>
          </p:txBody>
        </p:sp>
      </p:grpSp>
      <p:pic>
        <p:nvPicPr>
          <p:cNvPr id="17" name="Grafik 16" descr="Universität Bremen Logo">
            <a:extLst>
              <a:ext uri="{FF2B5EF4-FFF2-40B4-BE49-F238E27FC236}">
                <a16:creationId xmlns:a16="http://schemas.microsoft.com/office/drawing/2014/main" id="{5E281277-D79B-4279-8BB1-3B4FA19DD0A0}"/>
              </a:ext>
            </a:extLst>
          </p:cNvPr>
          <p:cNvPicPr/>
          <p:nvPr userDrawn="1"/>
        </p:nvPicPr>
        <p:blipFill>
          <a:blip r:embed="rId37" cstate="print">
            <a:extLst>
              <a:ext uri="{28A0092B-C50C-407E-A947-70E740481C1C}">
                <a14:useLocalDpi xmlns:a14="http://schemas.microsoft.com/office/drawing/2010/main" val="0"/>
              </a:ext>
            </a:extLst>
          </a:blip>
          <a:stretch>
            <a:fillRect/>
          </a:stretch>
        </p:blipFill>
        <p:spPr bwMode="gray">
          <a:xfrm>
            <a:off x="471303" y="280777"/>
            <a:ext cx="1324159" cy="476631"/>
          </a:xfrm>
          <a:prstGeom prst="rect">
            <a:avLst/>
          </a:prstGeom>
        </p:spPr>
      </p:pic>
      <p:pic>
        <p:nvPicPr>
          <p:cNvPr id="19" name="Grafik 18"/>
          <p:cNvPicPr>
            <a:picLocks noChangeAspect="1"/>
          </p:cNvPicPr>
          <p:nvPr userDrawn="1"/>
        </p:nvPicPr>
        <p:blipFill>
          <a:blip r:embed="rId38" cstate="print">
            <a:extLst>
              <a:ext uri="{28A0092B-C50C-407E-A947-70E740481C1C}">
                <a14:useLocalDpi xmlns:a14="http://schemas.microsoft.com/office/drawing/2010/main" val="0"/>
              </a:ext>
            </a:extLst>
          </a:blip>
          <a:stretch>
            <a:fillRect/>
          </a:stretch>
        </p:blipFill>
        <p:spPr>
          <a:xfrm>
            <a:off x="6525240" y="294989"/>
            <a:ext cx="826791" cy="471151"/>
          </a:xfrm>
          <a:prstGeom prst="rect">
            <a:avLst/>
          </a:prstGeom>
        </p:spPr>
      </p:pic>
      <p:pic>
        <p:nvPicPr>
          <p:cNvPr id="20" name="Grafik 19"/>
          <p:cNvPicPr>
            <a:picLocks noChangeAspect="1"/>
          </p:cNvPicPr>
          <p:nvPr userDrawn="1"/>
        </p:nvPicPr>
        <p:blipFill>
          <a:blip r:embed="rId39" cstate="print">
            <a:extLst>
              <a:ext uri="{28A0092B-C50C-407E-A947-70E740481C1C}">
                <a14:useLocalDpi xmlns:a14="http://schemas.microsoft.com/office/drawing/2010/main" val="0"/>
              </a:ext>
            </a:extLst>
          </a:blip>
          <a:stretch>
            <a:fillRect/>
          </a:stretch>
        </p:blipFill>
        <p:spPr>
          <a:xfrm>
            <a:off x="2420764" y="289509"/>
            <a:ext cx="3450599" cy="476632"/>
          </a:xfrm>
          <a:prstGeom prst="rect">
            <a:avLst/>
          </a:prstGeom>
        </p:spPr>
      </p:pic>
      <p:sp>
        <p:nvSpPr>
          <p:cNvPr id="21" name="Textfeld 20"/>
          <p:cNvSpPr txBox="1"/>
          <p:nvPr userDrawn="1"/>
        </p:nvSpPr>
        <p:spPr>
          <a:xfrm>
            <a:off x="7947660" y="289509"/>
            <a:ext cx="3223576" cy="369332"/>
          </a:xfrm>
          <a:prstGeom prst="rect">
            <a:avLst/>
          </a:prstGeom>
          <a:solidFill>
            <a:schemeClr val="bg1"/>
          </a:solidFill>
        </p:spPr>
        <p:txBody>
          <a:bodyPr wrap="square" rtlCol="0">
            <a:spAutoFit/>
          </a:bodyPr>
          <a:lstStyle/>
          <a:p>
            <a:pPr algn="l"/>
            <a:r>
              <a:rPr lang="de-DE" sz="900" b="1" dirty="0"/>
              <a:t>Effektiv in Gruppen und Teams</a:t>
            </a:r>
            <a:r>
              <a:rPr lang="de-DE" sz="900" b="1" baseline="0" dirty="0"/>
              <a:t> </a:t>
            </a:r>
            <a:r>
              <a:rPr lang="de-DE" sz="900" b="1" dirty="0"/>
              <a:t>zusammenarbeiten</a:t>
            </a:r>
          </a:p>
          <a:p>
            <a:pPr algn="l"/>
            <a:r>
              <a:rPr lang="de-DE" sz="900" b="1" dirty="0"/>
              <a:t>90–Minuten Workshop</a:t>
            </a:r>
          </a:p>
        </p:txBody>
      </p:sp>
    </p:spTree>
    <p:extLst>
      <p:ext uri="{BB962C8B-B14F-4D97-AF65-F5344CB8AC3E}">
        <p14:creationId xmlns:p14="http://schemas.microsoft.com/office/powerpoint/2010/main" val="195183329"/>
      </p:ext>
    </p:extLst>
  </p:cSld>
  <p:clrMap bg1="lt1" tx1="dk1" bg2="lt2" tx2="dk2" accent1="accent1" accent2="accent2" accent3="accent3" accent4="accent4" accent5="accent5" accent6="accent6" hlink="hlink" folHlink="folHlink"/>
  <p:sldLayoutIdLst>
    <p:sldLayoutId id="2147483677"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81" r:id="rId18"/>
    <p:sldLayoutId id="2147483678" r:id="rId19"/>
    <p:sldLayoutId id="2147483679" r:id="rId20"/>
    <p:sldLayoutId id="2147483680"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5" r:id="rId32"/>
    <p:sldLayoutId id="2147483692" r:id="rId33"/>
    <p:sldLayoutId id="2147483693" r:id="rId34"/>
    <p:sldLayoutId id="2147483694" r:id="rId35"/>
  </p:sldLayoutIdLst>
  <p:txStyles>
    <p:titleStyle>
      <a:lvl1pPr algn="l" defTabSz="914400" rtl="0" eaLnBrk="1" latinLnBrk="0" hangingPunct="1">
        <a:lnSpc>
          <a:spcPct val="90000"/>
        </a:lnSpc>
        <a:spcBef>
          <a:spcPct val="0"/>
        </a:spcBef>
        <a:buNone/>
        <a:defRPr sz="3600" kern="1200" spc="50" baseline="0">
          <a:solidFill>
            <a:schemeClr val="tx1"/>
          </a:solidFill>
          <a:latin typeface="+mj-lt"/>
          <a:ea typeface="+mj-ea"/>
          <a:cs typeface="+mj-cs"/>
        </a:defRPr>
      </a:lvl1pPr>
    </p:titleStyle>
    <p:bodyStyle>
      <a:lvl1pPr marL="266700" indent="-266700" algn="l" defTabSz="914400" rtl="0" eaLnBrk="1" latinLnBrk="0" hangingPunct="1">
        <a:lnSpc>
          <a:spcPct val="114000"/>
        </a:lnSpc>
        <a:spcBef>
          <a:spcPts val="0"/>
        </a:spcBef>
        <a:buFont typeface="Wingdings 3" panose="05040102010807070707" pitchFamily="18" charset="2"/>
        <a:buChar char=""/>
        <a:defRPr sz="1800" kern="1200" spc="30" baseline="0">
          <a:solidFill>
            <a:schemeClr val="tx1"/>
          </a:solidFill>
          <a:latin typeface="+mn-lt"/>
          <a:ea typeface="+mn-ea"/>
          <a:cs typeface="+mn-cs"/>
        </a:defRPr>
      </a:lvl1pPr>
      <a:lvl2pPr marL="808038" indent="-268288" algn="l" defTabSz="914400" rtl="0" eaLnBrk="1" latinLnBrk="0" hangingPunct="1">
        <a:lnSpc>
          <a:spcPct val="114000"/>
        </a:lnSpc>
        <a:spcBef>
          <a:spcPts val="0"/>
        </a:spcBef>
        <a:buFont typeface="Arial" panose="020B0604020202020204" pitchFamily="34" charset="0"/>
        <a:buChar char="‒"/>
        <a:defRPr sz="1800" kern="1200" spc="30" baseline="0">
          <a:solidFill>
            <a:schemeClr val="tx1"/>
          </a:solidFill>
          <a:latin typeface="+mn-lt"/>
          <a:ea typeface="+mn-ea"/>
          <a:cs typeface="+mn-cs"/>
        </a:defRPr>
      </a:lvl2pPr>
      <a:lvl3pPr marL="1341438" indent="-266700" algn="l" defTabSz="914400" rtl="0" eaLnBrk="1" latinLnBrk="0" hangingPunct="1">
        <a:lnSpc>
          <a:spcPct val="114000"/>
        </a:lnSpc>
        <a:spcBef>
          <a:spcPts val="0"/>
        </a:spcBef>
        <a:buFont typeface="Arial" panose="020B0604020202020204" pitchFamily="34" charset="0"/>
        <a:buChar char="‒"/>
        <a:defRPr sz="1800" kern="1200" spc="30" baseline="0">
          <a:solidFill>
            <a:schemeClr val="tx1"/>
          </a:solidFill>
          <a:latin typeface="+mn-lt"/>
          <a:ea typeface="+mn-ea"/>
          <a:cs typeface="+mn-cs"/>
        </a:defRPr>
      </a:lvl3pPr>
      <a:lvl4pPr marL="1882775" indent="-268288" algn="l" defTabSz="914400" rtl="0" eaLnBrk="1" latinLnBrk="0" hangingPunct="1">
        <a:lnSpc>
          <a:spcPct val="114000"/>
        </a:lnSpc>
        <a:spcBef>
          <a:spcPts val="0"/>
        </a:spcBef>
        <a:buFont typeface="Arial" panose="020B0604020202020204" pitchFamily="34" charset="0"/>
        <a:buChar char="‒"/>
        <a:defRPr sz="1800" kern="1200" spc="30" baseline="0">
          <a:solidFill>
            <a:schemeClr val="tx1"/>
          </a:solidFill>
          <a:latin typeface="+mn-lt"/>
          <a:ea typeface="+mn-ea"/>
          <a:cs typeface="+mn-cs"/>
        </a:defRPr>
      </a:lvl4pPr>
      <a:lvl5pPr marL="2422525" indent="-266700" algn="l" defTabSz="914400" rtl="0" eaLnBrk="1" latinLnBrk="0" hangingPunct="1">
        <a:lnSpc>
          <a:spcPct val="114000"/>
        </a:lnSpc>
        <a:spcBef>
          <a:spcPts val="0"/>
        </a:spcBef>
        <a:buFont typeface="Arial" panose="020B0604020202020204" pitchFamily="34" charset="0"/>
        <a:buChar char="‒"/>
        <a:defRPr sz="1800" kern="1200" spc="3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pos="3840">
          <p15:clr>
            <a:srgbClr val="F26B43"/>
          </p15:clr>
        </p15:guide>
        <p15:guide id="3" pos="4475">
          <p15:clr>
            <a:srgbClr val="F26B43"/>
          </p15:clr>
        </p15:guide>
        <p15:guide id="4" pos="3205">
          <p15:clr>
            <a:srgbClr val="F26B43"/>
          </p15:clr>
        </p15:guide>
        <p15:guide id="5" pos="2547">
          <p15:clr>
            <a:srgbClr val="F26B43"/>
          </p15:clr>
        </p15:guide>
        <p15:guide id="6" pos="5133">
          <p15:clr>
            <a:srgbClr val="F26B43"/>
          </p15:clr>
        </p15:guide>
        <p15:guide id="7" pos="5768">
          <p15:clr>
            <a:srgbClr val="F26B43"/>
          </p15:clr>
        </p15:guide>
        <p15:guide id="8" pos="1912">
          <p15:clr>
            <a:srgbClr val="F26B43"/>
          </p15:clr>
        </p15:guide>
        <p15:guide id="9" pos="1277">
          <p15:clr>
            <a:srgbClr val="F26B43"/>
          </p15:clr>
        </p15:guide>
        <p15:guide id="10" pos="6403">
          <p15:clr>
            <a:srgbClr val="F26B43"/>
          </p15:clr>
        </p15:guide>
        <p15:guide id="11" pos="7038">
          <p15:clr>
            <a:srgbClr val="F26B43"/>
          </p15:clr>
        </p15:guide>
        <p15:guide id="12" pos="642">
          <p15:clr>
            <a:srgbClr val="F26B43"/>
          </p15:clr>
        </p15:guide>
        <p15:guide id="13" orient="horz" pos="1230">
          <p15:clr>
            <a:srgbClr val="F26B43"/>
          </p15:clr>
        </p15:guide>
        <p15:guide id="14" orient="horz" pos="1865">
          <p15:clr>
            <a:srgbClr val="F26B43"/>
          </p15:clr>
        </p15:guide>
        <p15:guide id="15" orient="horz" pos="2478">
          <p15:clr>
            <a:srgbClr val="F26B43"/>
          </p15:clr>
        </p15:guide>
        <p15:guide id="16" orient="horz" pos="3090">
          <p15:clr>
            <a:srgbClr val="F26B43"/>
          </p15:clr>
        </p15:guide>
        <p15:guide id="17" orient="horz" pos="370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1.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uni-bremen.de/skill" TargetMode="Externa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1.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1.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1.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1.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b="1" kern="1400" spc="-50" dirty="0">
                <a:effectLst/>
                <a:latin typeface="Calibri Light" panose="020F0302020204030204" pitchFamily="34" charset="0"/>
                <a:ea typeface="Times New Roman" panose="02020603050405020304" pitchFamily="18" charset="0"/>
                <a:cs typeface="Times New Roman" panose="02020603050405020304" pitchFamily="18" charset="0"/>
              </a:rPr>
              <a:t>‚Kick-off‘ für die studentische Gruppenarbeit</a:t>
            </a:r>
            <a:br>
              <a:rPr lang="de-DE"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de-DE" dirty="0"/>
              <a:t> </a:t>
            </a:r>
            <a:br>
              <a:rPr lang="de-DE" dirty="0"/>
            </a:br>
            <a:br>
              <a:rPr lang="de-DE" dirty="0"/>
            </a:br>
            <a:endParaRPr lang="de-DE" dirty="0"/>
          </a:p>
        </p:txBody>
      </p:sp>
      <p:sp>
        <p:nvSpPr>
          <p:cNvPr id="5" name="Untertitel 4"/>
          <p:cNvSpPr>
            <a:spLocks noGrp="1"/>
          </p:cNvSpPr>
          <p:nvPr>
            <p:ph type="subTitle" idx="1"/>
          </p:nvPr>
        </p:nvSpPr>
        <p:spPr>
          <a:xfrm>
            <a:off x="2027237" y="3652644"/>
            <a:ext cx="9145587" cy="1901995"/>
          </a:xfrm>
        </p:spPr>
        <p:txBody>
          <a:bodyPr/>
          <a:lstStyle/>
          <a:p>
            <a:endParaRPr lang="de-DE" dirty="0"/>
          </a:p>
          <a:p>
            <a:endParaRPr lang="de-DE" dirty="0"/>
          </a:p>
        </p:txBody>
      </p:sp>
    </p:spTree>
    <p:extLst>
      <p:ext uri="{BB962C8B-B14F-4D97-AF65-F5344CB8AC3E}">
        <p14:creationId xmlns:p14="http://schemas.microsoft.com/office/powerpoint/2010/main" val="410641215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lvl="0">
              <a:lnSpc>
                <a:spcPct val="100000"/>
              </a:lnSpc>
              <a:spcBef>
                <a:spcPts val="0"/>
              </a:spcBef>
            </a:pPr>
            <a:r>
              <a:rPr lang="de-DE" sz="2400" b="1" spc="0" dirty="0">
                <a:solidFill>
                  <a:prstClr val="black"/>
                </a:solidFill>
                <a:ea typeface="+mn-ea"/>
                <a:cs typeface="+mn-cs"/>
              </a:rPr>
              <a:t>„Schlaue Gruppe“, so funktioniert es: </a:t>
            </a:r>
            <a:br>
              <a:rPr lang="de-DE" sz="2400" b="1" spc="0" dirty="0">
                <a:solidFill>
                  <a:prstClr val="black"/>
                </a:solidFill>
                <a:ea typeface="+mn-ea"/>
                <a:cs typeface="+mn-cs"/>
              </a:rPr>
            </a:br>
            <a:br>
              <a:rPr lang="de-DE" dirty="0"/>
            </a:br>
            <a:br>
              <a:rPr lang="de-DE" dirty="0"/>
            </a:br>
            <a:br>
              <a:rPr lang="de-DE" dirty="0"/>
            </a:br>
            <a:endParaRPr lang="de-DE" dirty="0"/>
          </a:p>
        </p:txBody>
      </p:sp>
      <p:sp>
        <p:nvSpPr>
          <p:cNvPr id="5" name="Textplatzhalter 4"/>
          <p:cNvSpPr>
            <a:spLocks noGrp="1"/>
          </p:cNvSpPr>
          <p:nvPr>
            <p:ph type="body" sz="quarter" idx="10"/>
          </p:nvPr>
        </p:nvSpPr>
        <p:spPr/>
        <p:txBody>
          <a:bodyPr/>
          <a:lstStyle/>
          <a:p>
            <a:pPr marL="0" lvl="0" indent="0">
              <a:lnSpc>
                <a:spcPct val="100000"/>
              </a:lnSpc>
              <a:spcAft>
                <a:spcPts val="1200"/>
              </a:spcAft>
              <a:buNone/>
            </a:pPr>
            <a:r>
              <a:rPr lang="de-DE" sz="1800" b="0" spc="0" dirty="0">
                <a:solidFill>
                  <a:prstClr val="black"/>
                </a:solidFill>
              </a:rPr>
              <a:t>Es bilden sich Dreiergruppen (max. Vierergruppen), insgesamt beträgt die Gruppenarbeitszeit </a:t>
            </a:r>
            <a:r>
              <a:rPr lang="de-DE" sz="1800" b="0" spc="0" dirty="0">
                <a:solidFill>
                  <a:srgbClr val="2B548F"/>
                </a:solidFill>
              </a:rPr>
              <a:t>10 Minuten</a:t>
            </a:r>
            <a:r>
              <a:rPr lang="de-DE" sz="1800" b="0" spc="0" dirty="0">
                <a:solidFill>
                  <a:prstClr val="black"/>
                </a:solidFill>
              </a:rPr>
              <a:t>, eine Person achtet auf die Zeit </a:t>
            </a:r>
          </a:p>
          <a:p>
            <a:pPr marL="342900" lvl="0" indent="-342900">
              <a:lnSpc>
                <a:spcPct val="100000"/>
              </a:lnSpc>
              <a:spcAft>
                <a:spcPts val="1200"/>
              </a:spcAft>
              <a:buFont typeface="+mj-lt"/>
              <a:buAutoNum type="arabicPeriod"/>
            </a:pPr>
            <a:r>
              <a:rPr lang="de-DE" sz="1800" b="0" spc="0" dirty="0">
                <a:solidFill>
                  <a:prstClr val="black"/>
                </a:solidFill>
              </a:rPr>
              <a:t>Eine Person stellt ihr Anliegen vor (</a:t>
            </a:r>
            <a:r>
              <a:rPr lang="de-DE" sz="1800" b="0" spc="0" dirty="0" err="1">
                <a:solidFill>
                  <a:prstClr val="black"/>
                </a:solidFill>
              </a:rPr>
              <a:t>Coachee</a:t>
            </a:r>
            <a:r>
              <a:rPr lang="de-DE" sz="1800" b="0" spc="0" dirty="0">
                <a:solidFill>
                  <a:prstClr val="black"/>
                </a:solidFill>
              </a:rPr>
              <a:t>), z.B. „Im Umgang mit „R“ finde ich das herausfordernd...“, „Bei unserer Gruppenarbeit ist mir noch unklar…“                                             								</a:t>
            </a:r>
            <a:r>
              <a:rPr lang="de-DE" sz="1800" b="0" spc="0" dirty="0">
                <a:solidFill>
                  <a:srgbClr val="2B548F"/>
                </a:solidFill>
              </a:rPr>
              <a:t>2 Minuten</a:t>
            </a:r>
          </a:p>
          <a:p>
            <a:pPr marL="342900" lvl="0" indent="-342900">
              <a:lnSpc>
                <a:spcPct val="100000"/>
              </a:lnSpc>
              <a:spcAft>
                <a:spcPts val="1200"/>
              </a:spcAft>
              <a:buFont typeface="+mj-lt"/>
              <a:buAutoNum type="arabicPeriod"/>
            </a:pPr>
            <a:r>
              <a:rPr lang="de-DE" sz="1800" b="0" spc="0" dirty="0">
                <a:solidFill>
                  <a:prstClr val="black"/>
                </a:solidFill>
              </a:rPr>
              <a:t>Die anderen (Coaches) fragen nach, zum besseren Verständnis	</a:t>
            </a:r>
            <a:r>
              <a:rPr lang="de-DE" sz="1800" b="0" spc="0" dirty="0">
                <a:solidFill>
                  <a:srgbClr val="2B548F"/>
                </a:solidFill>
              </a:rPr>
              <a:t>2 Minuten</a:t>
            </a:r>
          </a:p>
          <a:p>
            <a:pPr marL="342900" lvl="0" indent="-342900">
              <a:lnSpc>
                <a:spcPct val="100000"/>
              </a:lnSpc>
              <a:spcAft>
                <a:spcPts val="1200"/>
              </a:spcAft>
              <a:buFont typeface="+mj-lt"/>
              <a:buAutoNum type="arabicPeriod"/>
            </a:pPr>
            <a:r>
              <a:rPr lang="de-DE" sz="1800" b="0" spc="0" dirty="0">
                <a:solidFill>
                  <a:prstClr val="black"/>
                </a:solidFill>
              </a:rPr>
              <a:t>Die Coaches sprechen miteinander über Ideen, bieten Impulse - </a:t>
            </a:r>
            <a:r>
              <a:rPr lang="de-DE" sz="1800" b="0" spc="0" dirty="0" err="1">
                <a:solidFill>
                  <a:prstClr val="black"/>
                </a:solidFill>
              </a:rPr>
              <a:t>Coachee</a:t>
            </a:r>
            <a:r>
              <a:rPr lang="de-DE" sz="1800" b="0" spc="0" dirty="0">
                <a:solidFill>
                  <a:prstClr val="black"/>
                </a:solidFill>
              </a:rPr>
              <a:t> hört zu, macht sich Notizen						</a:t>
            </a:r>
            <a:r>
              <a:rPr lang="de-DE" sz="1800" b="0" spc="0" dirty="0">
                <a:solidFill>
                  <a:srgbClr val="2B548F"/>
                </a:solidFill>
              </a:rPr>
              <a:t>4 Minuten</a:t>
            </a:r>
          </a:p>
          <a:p>
            <a:pPr marL="342900" lvl="0" indent="-342900">
              <a:lnSpc>
                <a:spcPct val="100000"/>
              </a:lnSpc>
              <a:spcAft>
                <a:spcPts val="1200"/>
              </a:spcAft>
              <a:buFont typeface="+mj-lt"/>
              <a:buAutoNum type="arabicPeriod"/>
            </a:pPr>
            <a:r>
              <a:rPr lang="de-DE" sz="1800" b="0" spc="0" dirty="0" err="1">
                <a:solidFill>
                  <a:prstClr val="black"/>
                </a:solidFill>
              </a:rPr>
              <a:t>Coachee</a:t>
            </a:r>
            <a:r>
              <a:rPr lang="de-DE" sz="1800" b="0" spc="0" dirty="0">
                <a:solidFill>
                  <a:prstClr val="black"/>
                </a:solidFill>
              </a:rPr>
              <a:t> gibt Feedback, welcher Impuls, welche Idee hilfreich ist	</a:t>
            </a:r>
            <a:r>
              <a:rPr lang="de-DE" sz="1800" b="0" spc="0" dirty="0">
                <a:solidFill>
                  <a:srgbClr val="2B548F"/>
                </a:solidFill>
              </a:rPr>
              <a:t>2 Minuten</a:t>
            </a:r>
            <a:endParaRPr lang="de-DE" sz="1800" b="0" spc="0" dirty="0">
              <a:solidFill>
                <a:prstClr val="black"/>
              </a:solidFill>
            </a:endParaRPr>
          </a:p>
          <a:p>
            <a:pPr marL="342900" lvl="0" indent="-342900">
              <a:lnSpc>
                <a:spcPct val="100000"/>
              </a:lnSpc>
              <a:spcAft>
                <a:spcPts val="1200"/>
              </a:spcAft>
              <a:buFont typeface="+mj-lt"/>
              <a:buAutoNum type="arabicPeriod"/>
            </a:pPr>
            <a:endParaRPr lang="de-DE" sz="1800" b="0" i="1" spc="0" dirty="0">
              <a:solidFill>
                <a:prstClr val="black"/>
              </a:solidFill>
            </a:endParaRPr>
          </a:p>
          <a:p>
            <a:pPr marL="0" lvl="0" indent="0">
              <a:lnSpc>
                <a:spcPct val="100000"/>
              </a:lnSpc>
              <a:spcAft>
                <a:spcPts val="1200"/>
              </a:spcAft>
              <a:buNone/>
            </a:pPr>
            <a:r>
              <a:rPr lang="de-DE" sz="1800" b="0" i="1" spc="0" dirty="0">
                <a:solidFill>
                  <a:prstClr val="black"/>
                </a:solidFill>
              </a:rPr>
              <a:t>Die Gruppenarbeit </a:t>
            </a:r>
            <a:r>
              <a:rPr lang="de-DE" sz="1800" i="1" spc="0" dirty="0">
                <a:solidFill>
                  <a:prstClr val="black"/>
                </a:solidFill>
              </a:rPr>
              <a:t>nach diesem Workshop </a:t>
            </a:r>
            <a:r>
              <a:rPr lang="de-DE" sz="1800" b="0" i="1" spc="0" dirty="0">
                <a:solidFill>
                  <a:prstClr val="black"/>
                </a:solidFill>
              </a:rPr>
              <a:t>soll jeder Person Gelegenheit bieten, ihr Anliegen vorzustellen, bei drei Personen also </a:t>
            </a:r>
            <a:r>
              <a:rPr lang="de-DE" sz="1800" b="0" i="1" spc="0" dirty="0">
                <a:solidFill>
                  <a:srgbClr val="2B548F"/>
                </a:solidFill>
              </a:rPr>
              <a:t>3 x 10 = 30 Minuten</a:t>
            </a:r>
            <a:endParaRPr lang="de-DE" sz="1800" b="0" spc="0" dirty="0">
              <a:solidFill>
                <a:srgbClr val="2B548F"/>
              </a:solidFill>
            </a:endParaRPr>
          </a:p>
        </p:txBody>
      </p:sp>
    </p:spTree>
    <p:extLst>
      <p:ext uri="{BB962C8B-B14F-4D97-AF65-F5344CB8AC3E}">
        <p14:creationId xmlns:p14="http://schemas.microsoft.com/office/powerpoint/2010/main" val="73175274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Reflexion und Feedback</a:t>
            </a:r>
          </a:p>
        </p:txBody>
      </p:sp>
      <p:sp>
        <p:nvSpPr>
          <p:cNvPr id="3" name="Textplatzhalter 2"/>
          <p:cNvSpPr>
            <a:spLocks noGrp="1"/>
          </p:cNvSpPr>
          <p:nvPr>
            <p:ph type="body" sz="quarter" idx="10"/>
          </p:nvPr>
        </p:nvSpPr>
        <p:spPr/>
        <p:txBody>
          <a:bodyPr/>
          <a:lstStyle/>
          <a:p>
            <a:pPr lvl="1"/>
            <a:r>
              <a:rPr lang="de-DE" dirty="0"/>
              <a:t>Wie hilfreich war die Methode für euch?</a:t>
            </a:r>
          </a:p>
          <a:p>
            <a:pPr lvl="1"/>
            <a:r>
              <a:rPr lang="de-DE" dirty="0"/>
              <a:t>Was fehlt oder könnte besser sein?</a:t>
            </a:r>
          </a:p>
          <a:p>
            <a:pPr lvl="1"/>
            <a:r>
              <a:rPr lang="de-DE" dirty="0"/>
              <a:t>Was ich noch mit allen teilen möchte …</a:t>
            </a:r>
          </a:p>
          <a:p>
            <a:pPr lvl="1"/>
            <a:r>
              <a:rPr lang="de-DE" dirty="0"/>
              <a:t>Was ich mir für den Workshop noch gewünscht hätte …</a:t>
            </a:r>
          </a:p>
          <a:p>
            <a:pPr lvl="1"/>
            <a:r>
              <a:rPr lang="de-DE" dirty="0"/>
              <a:t>Was ich als besonders hilfreich für mich mitnehme …</a:t>
            </a:r>
          </a:p>
          <a:p>
            <a:endParaRPr lang="de-DE" dirty="0"/>
          </a:p>
        </p:txBody>
      </p:sp>
    </p:spTree>
    <p:extLst>
      <p:ext uri="{BB962C8B-B14F-4D97-AF65-F5344CB8AC3E}">
        <p14:creationId xmlns:p14="http://schemas.microsoft.com/office/powerpoint/2010/main" val="3563562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2027237" y="2373548"/>
            <a:ext cx="6768745" cy="1055663"/>
          </a:xfrm>
        </p:spPr>
        <p:txBody>
          <a:bodyPr/>
          <a:lstStyle/>
          <a:p>
            <a:pPr lvl="0">
              <a:lnSpc>
                <a:spcPct val="100000"/>
              </a:lnSpc>
              <a:spcBef>
                <a:spcPts val="0"/>
              </a:spcBef>
              <a:defRPr/>
            </a:pPr>
            <a:r>
              <a:rPr lang="de-DE" sz="1800" spc="0" dirty="0">
                <a:solidFill>
                  <a:prstClr val="black"/>
                </a:solidFill>
                <a:ea typeface="+mn-ea"/>
                <a:cs typeface="+mn-cs"/>
              </a:rPr>
              <a:t>Dieser Workshop entstand im Rahmen des Projektes SKILL-UB, gefördert von der Stiftung Innovation in der Hochschullehre</a:t>
            </a:r>
            <a:br>
              <a:rPr lang="de-DE" sz="1800" spc="0" dirty="0">
                <a:solidFill>
                  <a:prstClr val="black"/>
                </a:solidFill>
                <a:ea typeface="+mn-ea"/>
                <a:cs typeface="+mn-cs"/>
              </a:rPr>
            </a:br>
            <a:endParaRPr lang="de-DE" dirty="0"/>
          </a:p>
        </p:txBody>
      </p:sp>
      <p:sp>
        <p:nvSpPr>
          <p:cNvPr id="7" name="Untertitel 6"/>
          <p:cNvSpPr>
            <a:spLocks noGrp="1"/>
          </p:cNvSpPr>
          <p:nvPr>
            <p:ph type="subTitle" idx="1"/>
          </p:nvPr>
        </p:nvSpPr>
        <p:spPr/>
        <p:txBody>
          <a:bodyPr/>
          <a:lstStyle/>
          <a:p>
            <a:r>
              <a:rPr lang="de-DE" sz="1400" spc="0" dirty="0"/>
              <a:t>Informationen über SKILL-UB: </a:t>
            </a:r>
            <a:r>
              <a:rPr lang="de-DE" sz="1400" spc="0" dirty="0">
                <a:solidFill>
                  <a:prstClr val="black"/>
                </a:solidFill>
                <a:hlinkClick r:id="rId2"/>
              </a:rPr>
              <a:t>https://www.uni-bremen.de/skill</a:t>
            </a:r>
            <a:endParaRPr lang="de-DE" sz="1400" spc="0" dirty="0">
              <a:solidFill>
                <a:prstClr val="black"/>
              </a:solidFill>
            </a:endParaRPr>
          </a:p>
          <a:p>
            <a:endParaRPr lang="de-DE" sz="1400" spc="0" dirty="0">
              <a:solidFill>
                <a:prstClr val="black"/>
              </a:solidFill>
            </a:endParaRPr>
          </a:p>
          <a:p>
            <a:r>
              <a:rPr lang="de-DE" sz="1400" spc="0" dirty="0">
                <a:solidFill>
                  <a:prstClr val="black"/>
                </a:solidFill>
              </a:rPr>
              <a:t>Lizenz: CC BY-SA 4.0</a:t>
            </a:r>
          </a:p>
          <a:p>
            <a:endParaRPr lang="de-DE" sz="1400" dirty="0"/>
          </a:p>
        </p:txBody>
      </p:sp>
      <p:pic>
        <p:nvPicPr>
          <p:cNvPr id="8" name="Grafik 7"/>
          <p:cNvPicPr>
            <a:picLocks noChangeAspect="1"/>
          </p:cNvPicPr>
          <p:nvPr/>
        </p:nvPicPr>
        <p:blipFill rotWithShape="1">
          <a:blip r:embed="rId3" cstate="print">
            <a:extLst>
              <a:ext uri="{28A0092B-C50C-407E-A947-70E740481C1C}">
                <a14:useLocalDpi xmlns:a14="http://schemas.microsoft.com/office/drawing/2010/main" val="0"/>
              </a:ext>
            </a:extLst>
          </a:blip>
          <a:srcRect l="5987" t="17400" r="6259" b="17354"/>
          <a:stretch/>
        </p:blipFill>
        <p:spPr>
          <a:xfrm>
            <a:off x="9088281" y="2373548"/>
            <a:ext cx="1987421" cy="648072"/>
          </a:xfrm>
          <a:prstGeom prst="rect">
            <a:avLst/>
          </a:prstGeom>
        </p:spPr>
      </p:pic>
      <p:pic>
        <p:nvPicPr>
          <p:cNvPr id="3" name="Grafik 2">
            <a:extLst>
              <a:ext uri="{FF2B5EF4-FFF2-40B4-BE49-F238E27FC236}">
                <a16:creationId xmlns:a16="http://schemas.microsoft.com/office/drawing/2014/main" id="{E400963B-74AD-6B41-6FCE-615B8E8E4D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7237" y="4416878"/>
            <a:ext cx="1219200" cy="419100"/>
          </a:xfrm>
          <a:prstGeom prst="rect">
            <a:avLst/>
          </a:prstGeom>
        </p:spPr>
      </p:pic>
    </p:spTree>
    <p:extLst>
      <p:ext uri="{BB962C8B-B14F-4D97-AF65-F5344CB8AC3E}">
        <p14:creationId xmlns:p14="http://schemas.microsoft.com/office/powerpoint/2010/main" val="1330120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Zielsetzung</a:t>
            </a:r>
          </a:p>
        </p:txBody>
      </p:sp>
      <p:sp>
        <p:nvSpPr>
          <p:cNvPr id="6" name="Textplatzhalter 5"/>
          <p:cNvSpPr>
            <a:spLocks noGrp="1"/>
          </p:cNvSpPr>
          <p:nvPr>
            <p:ph type="body" sz="quarter" idx="13"/>
          </p:nvPr>
        </p:nvSpPr>
        <p:spPr/>
        <p:txBody>
          <a:bodyPr/>
          <a:lstStyle/>
          <a:p>
            <a:r>
              <a:rPr lang="de-DE" dirty="0"/>
              <a:t>Hintergrundinformationen für Lehrende</a:t>
            </a:r>
          </a:p>
        </p:txBody>
      </p:sp>
      <p:sp>
        <p:nvSpPr>
          <p:cNvPr id="5" name="Inhaltsplatzhalter 4"/>
          <p:cNvSpPr>
            <a:spLocks noGrp="1"/>
          </p:cNvSpPr>
          <p:nvPr>
            <p:ph idx="1"/>
          </p:nvPr>
        </p:nvSpPr>
        <p:spPr/>
        <p:txBody>
          <a:bodyPr/>
          <a:lstStyle/>
          <a:p>
            <a:pPr marL="0" indent="0">
              <a:buNone/>
            </a:pPr>
            <a:r>
              <a:rPr lang="de-DE" sz="1400" dirty="0"/>
              <a:t>Gruppenarbeiten im Studium sind ein häufig gewähltes Lehr-/Lernformat. Es vermittelt nicht nur soziale Kompetenzen, wie z.B. Kommunikation und Arbeitsteilung, sondern bedeutet auch weniger Korrekturaufwand für die Lehrperson. Gleichzeitig ist die Zusammenarbeit mit anderen Studierenden für viele eine Herausforderung. Wer schon einmal erlebt hat, dass andere Teammitglieder den Kurs abbrechen, ihre Arbeit nicht zuverlässig leisten, oder nicht zum Gruppentreffen auftauchen, kann das leicht nachvollziehen. Manchmal prescht auch eine Person voran und übernimmt den Großteil der Arbeit und der Verantwortung für den Prozess, während andere weniger beteiligt mitschwimmen.</a:t>
            </a:r>
          </a:p>
          <a:p>
            <a:pPr marL="0" indent="0">
              <a:buNone/>
            </a:pPr>
            <a:r>
              <a:rPr lang="de-DE" sz="1400" dirty="0"/>
              <a:t>Solche Dynamiken entstehen, weil die einzelnen Personen unterschiedliche Kompetenzen, Schwierigkeiten und Bedürfnisse mitbringen. Diese können konträr zueinander liegen und Konflikte auslösen. Deswegen ist es für jede Art der Zusammenarbeit hilfreich, sich vor dem Beginn der inhaltlichen Arbeit über die jeweiligen Anforderungen und Wünsche an den gemeinsamen Prozess auszutauschen und Regeln der Zusammenarbeit festzulegen.</a:t>
            </a:r>
          </a:p>
          <a:p>
            <a:pPr marL="0" indent="0">
              <a:buNone/>
            </a:pPr>
            <a:endParaRPr lang="de-DE" sz="1400" dirty="0"/>
          </a:p>
        </p:txBody>
      </p:sp>
    </p:spTree>
    <p:extLst>
      <p:ext uri="{BB962C8B-B14F-4D97-AF65-F5344CB8AC3E}">
        <p14:creationId xmlns:p14="http://schemas.microsoft.com/office/powerpoint/2010/main" val="1616000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Ablauf</a:t>
            </a:r>
          </a:p>
        </p:txBody>
      </p:sp>
      <p:sp>
        <p:nvSpPr>
          <p:cNvPr id="6" name="Textplatzhalter 5"/>
          <p:cNvSpPr>
            <a:spLocks noGrp="1"/>
          </p:cNvSpPr>
          <p:nvPr>
            <p:ph type="body" sz="quarter" idx="13"/>
          </p:nvPr>
        </p:nvSpPr>
        <p:spPr/>
        <p:txBody>
          <a:bodyPr/>
          <a:lstStyle/>
          <a:p>
            <a:r>
              <a:rPr lang="de-DE" dirty="0"/>
              <a:t>Hintergrundinformationen für Lehrende</a:t>
            </a:r>
          </a:p>
        </p:txBody>
      </p:sp>
      <p:sp>
        <p:nvSpPr>
          <p:cNvPr id="5" name="Inhaltsplatzhalter 4"/>
          <p:cNvSpPr>
            <a:spLocks noGrp="1"/>
          </p:cNvSpPr>
          <p:nvPr>
            <p:ph idx="1"/>
          </p:nvPr>
        </p:nvSpPr>
        <p:spPr/>
        <p:txBody>
          <a:bodyPr/>
          <a:lstStyle/>
          <a:p>
            <a:pPr marL="0" indent="0">
              <a:buNone/>
            </a:pPr>
            <a:r>
              <a:rPr lang="de-DE" sz="1400" dirty="0"/>
              <a:t>Nach einem kurzen Einstieg, in dem die Ziele des Workshops und der Ablauf vorgestellt werden, begeben sich die Studierenden in ihre Gruppen. </a:t>
            </a:r>
            <a:r>
              <a:rPr lang="de-DE" sz="1400" b="1" dirty="0"/>
              <a:t>[Wichtig: Um keine Zeit zu verlieren, sollten die Gruppen zum Zeitpunkt des Workshops bereits festgelegt sein.] </a:t>
            </a:r>
            <a:r>
              <a:rPr lang="de-DE" sz="1400" dirty="0"/>
              <a:t>Zunächst tauschen sie sich über ihre zurückliegenden Erfahrungen mit dem Arbeiten in Gruppen aus, um auch Frustration Raum geben zu können. Anschließend schauen sie auf sich und ihre Stärken bzw. Schwierigkeiten bei der Zusammenarbeit, um eigene Anteile an Dynamiken von Gruppenprozessen sehen zu können.</a:t>
            </a:r>
          </a:p>
          <a:p>
            <a:pPr marL="0" indent="0">
              <a:buNone/>
            </a:pPr>
            <a:r>
              <a:rPr lang="de-DE" sz="1400" dirty="0"/>
              <a:t>Diese Reflexionsübungen bereiten auf eine effektive Auseinandersetzung mit den organisatorischen Fragen der Zusammenarbeit und Zuständigkeiten in der Gruppe vor. Die Ergebnisse sind für die individuellen Gruppen gültige, gemeinsam erarbeitete Regeln und Arbeitsprozesse, die im Laufe der Zusammenarbeit weiter angepasst und ausgehandelt werden können.</a:t>
            </a:r>
          </a:p>
        </p:txBody>
      </p:sp>
    </p:spTree>
    <p:extLst>
      <p:ext uri="{BB962C8B-B14F-4D97-AF65-F5344CB8AC3E}">
        <p14:creationId xmlns:p14="http://schemas.microsoft.com/office/powerpoint/2010/main" val="3721814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Erfolgskriterien</a:t>
            </a:r>
          </a:p>
        </p:txBody>
      </p:sp>
      <p:sp>
        <p:nvSpPr>
          <p:cNvPr id="6" name="Textplatzhalter 5"/>
          <p:cNvSpPr>
            <a:spLocks noGrp="1"/>
          </p:cNvSpPr>
          <p:nvPr>
            <p:ph type="body" sz="quarter" idx="13"/>
          </p:nvPr>
        </p:nvSpPr>
        <p:spPr/>
        <p:txBody>
          <a:bodyPr/>
          <a:lstStyle/>
          <a:p>
            <a:r>
              <a:rPr lang="de-DE" dirty="0"/>
              <a:t>Hintergrundinformationen für Lehrende</a:t>
            </a:r>
          </a:p>
        </p:txBody>
      </p:sp>
      <p:sp>
        <p:nvSpPr>
          <p:cNvPr id="5" name="Inhaltsplatzhalter 4"/>
          <p:cNvSpPr>
            <a:spLocks noGrp="1"/>
          </p:cNvSpPr>
          <p:nvPr>
            <p:ph idx="1"/>
          </p:nvPr>
        </p:nvSpPr>
        <p:spPr/>
        <p:txBody>
          <a:bodyPr/>
          <a:lstStyle/>
          <a:p>
            <a:pPr marL="0" indent="0">
              <a:buNone/>
            </a:pPr>
            <a:r>
              <a:rPr lang="de-DE" sz="1400" dirty="0"/>
              <a:t>Der Workshop sollte als ‚Kick-off‘ für die Gruppenarbeit kommuniziert werden (z. B. ‚Die Gruppenarbeiten starten im Workshop mit dem Aufstellen von Absprachen und gehen dann im Seminar mit der inhaltlichen Arbeit weiter‘). So wird deutlich, dass hier auch schon aktiv in der Gruppe gearbeitet wird und es nicht um allgemeine Teamwork-Methoden geht. Dafür sind bereits feststehende Gruppen von Vorteil.</a:t>
            </a:r>
          </a:p>
          <a:p>
            <a:pPr marL="0" indent="0">
              <a:buNone/>
            </a:pPr>
            <a:r>
              <a:rPr lang="de-DE" sz="1400" dirty="0"/>
              <a:t>Der Workshop wird im Idealfall von einer unabhängigen Person durchgeführt. Der Vorteil liegt darin, dass den Studierenden ein Safe Space eröffnet wird, wo sie unbeobachtet von der Lehr- (und Bewertungs-) Person über ihre Erfahrungen mit und Bedürfnisse in Gruppenarbeiten sprechen können. Sollte dies nicht möglich sein, empfehlen wir das Herstellen eines solchen Schutzraums, indem die Lehrperson während der individuellen Reflexionsphasen (Der Blick zurück und Der Blick auf mich) den Raum verlässt. Die Ergebnisse aus den Gruppen werden nicht im Plenum geteilt.</a:t>
            </a:r>
          </a:p>
          <a:p>
            <a:pPr marL="0" indent="0">
              <a:buNone/>
            </a:pPr>
            <a:endParaRPr lang="de-DE" sz="1400" dirty="0"/>
          </a:p>
        </p:txBody>
      </p:sp>
    </p:spTree>
    <p:extLst>
      <p:ext uri="{BB962C8B-B14F-4D97-AF65-F5344CB8AC3E}">
        <p14:creationId xmlns:p14="http://schemas.microsoft.com/office/powerpoint/2010/main" val="1152800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Überblick:</a:t>
            </a:r>
            <a:br>
              <a:rPr lang="de-DE" dirty="0"/>
            </a:br>
            <a:endParaRPr lang="de-DE" dirty="0"/>
          </a:p>
        </p:txBody>
      </p:sp>
      <p:sp>
        <p:nvSpPr>
          <p:cNvPr id="5" name="Textplatzhalter 4"/>
          <p:cNvSpPr>
            <a:spLocks noGrp="1"/>
          </p:cNvSpPr>
          <p:nvPr>
            <p:ph type="body" sz="quarter" idx="10"/>
          </p:nvPr>
        </p:nvSpPr>
        <p:spPr>
          <a:xfrm>
            <a:off x="1443038" y="2384883"/>
            <a:ext cx="9729787" cy="3492041"/>
          </a:xfrm>
        </p:spPr>
        <p:txBody>
          <a:bodyPr wrap="none"/>
          <a:lstStyle/>
          <a:p>
            <a:pPr>
              <a:lnSpc>
                <a:spcPct val="150000"/>
              </a:lnSpc>
              <a:spcAft>
                <a:spcPts val="1200"/>
              </a:spcAft>
              <a:buFont typeface="Arial" panose="020B0604020202020204" pitchFamily="34" charset="0"/>
              <a:buChar char="•"/>
            </a:pPr>
            <a:r>
              <a:rPr lang="de-DE" sz="1800" b="0" spc="0" dirty="0">
                <a:solidFill>
                  <a:prstClr val="black"/>
                </a:solidFill>
              </a:rPr>
              <a:t>Einstieg 							</a:t>
            </a:r>
            <a:r>
              <a:rPr lang="de-DE" sz="1800" b="0" spc="0" dirty="0">
                <a:solidFill>
                  <a:schemeClr val="accent5"/>
                </a:solidFill>
              </a:rPr>
              <a:t>Zeit: 5 Minuten</a:t>
            </a:r>
          </a:p>
          <a:p>
            <a:pPr>
              <a:lnSpc>
                <a:spcPct val="150000"/>
              </a:lnSpc>
              <a:spcAft>
                <a:spcPts val="1200"/>
              </a:spcAft>
              <a:buFont typeface="Arial" panose="020B0604020202020204" pitchFamily="34" charset="0"/>
              <a:buChar char="•"/>
            </a:pPr>
            <a:r>
              <a:rPr lang="de-DE" sz="1800" b="0" spc="0" dirty="0">
                <a:solidFill>
                  <a:prstClr val="black"/>
                </a:solidFill>
              </a:rPr>
              <a:t>Der Blick zurück: Reflexion aus eigener Erfahrung			</a:t>
            </a:r>
            <a:r>
              <a:rPr lang="de-DE" sz="1800" b="0" spc="0" dirty="0">
                <a:solidFill>
                  <a:schemeClr val="accent5"/>
                </a:solidFill>
              </a:rPr>
              <a:t>15 Minuten  </a:t>
            </a:r>
          </a:p>
          <a:p>
            <a:pPr>
              <a:lnSpc>
                <a:spcPct val="150000"/>
              </a:lnSpc>
              <a:spcAft>
                <a:spcPts val="1200"/>
              </a:spcAft>
              <a:buFont typeface="Arial" panose="020B0604020202020204" pitchFamily="34" charset="0"/>
              <a:buChar char="•"/>
            </a:pPr>
            <a:r>
              <a:rPr lang="de-DE" sz="1800" b="0" spc="0" dirty="0">
                <a:solidFill>
                  <a:prstClr val="black"/>
                </a:solidFill>
              </a:rPr>
              <a:t>Der Blick auf mich: Reflexion eigener Stärken und Schwierigkeiten	</a:t>
            </a:r>
            <a:r>
              <a:rPr lang="de-DE" sz="1800" b="0" spc="0" dirty="0">
                <a:solidFill>
                  <a:schemeClr val="accent5"/>
                </a:solidFill>
              </a:rPr>
              <a:t>10-15 Minuten</a:t>
            </a:r>
          </a:p>
          <a:p>
            <a:pPr>
              <a:lnSpc>
                <a:spcPct val="150000"/>
              </a:lnSpc>
              <a:spcAft>
                <a:spcPts val="1200"/>
              </a:spcAft>
              <a:buFont typeface="Arial" panose="020B0604020202020204" pitchFamily="34" charset="0"/>
              <a:buChar char="•"/>
            </a:pPr>
            <a:r>
              <a:rPr lang="de-DE" sz="1800" b="0" spc="0" dirty="0">
                <a:solidFill>
                  <a:prstClr val="black"/>
                </a:solidFill>
              </a:rPr>
              <a:t>Der Blick auf uns: Absprache in der Gruppe			</a:t>
            </a:r>
            <a:r>
              <a:rPr lang="de-DE" sz="1800" b="0" spc="0" dirty="0">
                <a:solidFill>
                  <a:schemeClr val="accent5"/>
                </a:solidFill>
              </a:rPr>
              <a:t>15-20 Minuten </a:t>
            </a:r>
          </a:p>
          <a:p>
            <a:pPr>
              <a:lnSpc>
                <a:spcPct val="150000"/>
              </a:lnSpc>
              <a:spcAft>
                <a:spcPts val="1200"/>
              </a:spcAft>
              <a:buFont typeface="Arial" panose="020B0604020202020204" pitchFamily="34" charset="0"/>
              <a:buChar char="•"/>
            </a:pPr>
            <a:r>
              <a:rPr lang="de-DE" sz="1800" b="0" spc="0" dirty="0">
                <a:solidFill>
                  <a:prstClr val="black"/>
                </a:solidFill>
              </a:rPr>
              <a:t>Reflexion und Feedback					</a:t>
            </a:r>
            <a:r>
              <a:rPr lang="de-DE" sz="1800" b="0" spc="0" dirty="0">
                <a:solidFill>
                  <a:schemeClr val="accent5"/>
                </a:solidFill>
              </a:rPr>
              <a:t>10 Minuten </a:t>
            </a:r>
            <a:endParaRPr lang="de-DE" sz="1800" dirty="0">
              <a:solidFill>
                <a:schemeClr val="accent5"/>
              </a:solidFill>
            </a:endParaRPr>
          </a:p>
        </p:txBody>
      </p:sp>
    </p:spTree>
    <p:extLst>
      <p:ext uri="{BB962C8B-B14F-4D97-AF65-F5344CB8AC3E}">
        <p14:creationId xmlns:p14="http://schemas.microsoft.com/office/powerpoint/2010/main" val="258256199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1. Phase: „Der Blick zurück“</a:t>
            </a:r>
            <a:br>
              <a:rPr lang="de-DE" dirty="0"/>
            </a:br>
            <a:br>
              <a:rPr lang="de-DE" dirty="0"/>
            </a:br>
            <a:endParaRPr lang="de-DE" dirty="0"/>
          </a:p>
        </p:txBody>
      </p:sp>
      <p:sp>
        <p:nvSpPr>
          <p:cNvPr id="5" name="Textplatzhalter 4"/>
          <p:cNvSpPr>
            <a:spLocks noGrp="1"/>
          </p:cNvSpPr>
          <p:nvPr>
            <p:ph type="body" sz="quarter" idx="10"/>
          </p:nvPr>
        </p:nvSpPr>
        <p:spPr>
          <a:xfrm>
            <a:off x="2027238" y="2428874"/>
            <a:ext cx="9145587" cy="3686175"/>
          </a:xfrm>
        </p:spPr>
        <p:txBody>
          <a:bodyPr/>
          <a:lstStyle/>
          <a:p>
            <a:pPr marL="457200" lvl="0" indent="-457200">
              <a:lnSpc>
                <a:spcPct val="100000"/>
              </a:lnSpc>
              <a:spcAft>
                <a:spcPts val="1200"/>
              </a:spcAft>
              <a:buAutoNum type="arabicPeriod"/>
            </a:pPr>
            <a:r>
              <a:rPr lang="de-DE" b="0" i="0" u="none" strike="noStrike" dirty="0">
                <a:solidFill>
                  <a:srgbClr val="000000"/>
                </a:solidFill>
                <a:effectLst/>
              </a:rPr>
              <a:t>Was sind deine Erfahrungen mit Gruppen und Teams?</a:t>
            </a:r>
          </a:p>
          <a:p>
            <a:pPr marL="457200" lvl="0" indent="-457200">
              <a:lnSpc>
                <a:spcPct val="100000"/>
              </a:lnSpc>
              <a:spcAft>
                <a:spcPts val="1200"/>
              </a:spcAft>
              <a:buAutoNum type="arabicPeriod"/>
            </a:pPr>
            <a:r>
              <a:rPr lang="de-DE" b="0" spc="0" dirty="0">
                <a:solidFill>
                  <a:srgbClr val="000000"/>
                </a:solidFill>
              </a:rPr>
              <a:t>Austausch über Erfahrungen </a:t>
            </a:r>
            <a:endParaRPr lang="de-DE" sz="800" b="0" spc="0" dirty="0">
              <a:solidFill>
                <a:prstClr val="black"/>
              </a:solidFill>
            </a:endParaRPr>
          </a:p>
          <a:p>
            <a:pPr marL="88900" indent="-88900">
              <a:lnSpc>
                <a:spcPct val="100000"/>
              </a:lnSpc>
              <a:spcAft>
                <a:spcPts val="1200"/>
              </a:spcAft>
              <a:buFont typeface="Arial"/>
              <a:buChar char="•"/>
            </a:pPr>
            <a:r>
              <a:rPr lang="de-DE" b="0" spc="0" dirty="0">
                <a:solidFill>
                  <a:prstClr val="black"/>
                </a:solidFill>
              </a:rPr>
              <a:t> </a:t>
            </a:r>
            <a:r>
              <a:rPr lang="de-DE" sz="2000" b="0" spc="0" dirty="0">
                <a:solidFill>
                  <a:prstClr val="black"/>
                </a:solidFill>
              </a:rPr>
              <a:t>Was waren es für Gruppen oder Teams?</a:t>
            </a:r>
          </a:p>
          <a:p>
            <a:pPr marL="88900" indent="-88900">
              <a:lnSpc>
                <a:spcPct val="100000"/>
              </a:lnSpc>
              <a:spcAft>
                <a:spcPts val="1200"/>
              </a:spcAft>
              <a:buFont typeface="Arial"/>
              <a:buChar char="•"/>
            </a:pPr>
            <a:r>
              <a:rPr lang="de-DE" sz="2000" b="0" spc="0" dirty="0">
                <a:solidFill>
                  <a:prstClr val="black"/>
                </a:solidFill>
              </a:rPr>
              <a:t> Wie ist es mir dabei ergangen?</a:t>
            </a:r>
          </a:p>
          <a:p>
            <a:pPr marL="88900" indent="-88900">
              <a:lnSpc>
                <a:spcPct val="100000"/>
              </a:lnSpc>
              <a:spcAft>
                <a:spcPts val="1200"/>
              </a:spcAft>
              <a:buFont typeface="Arial"/>
              <a:buChar char="•"/>
            </a:pPr>
            <a:r>
              <a:rPr lang="de-DE" sz="2000" b="0" spc="0" dirty="0">
                <a:solidFill>
                  <a:prstClr val="black"/>
                </a:solidFill>
              </a:rPr>
              <a:t> Was war ideal?</a:t>
            </a:r>
          </a:p>
          <a:p>
            <a:pPr marL="88900" indent="-88900">
              <a:lnSpc>
                <a:spcPct val="100000"/>
              </a:lnSpc>
              <a:spcAft>
                <a:spcPts val="1200"/>
              </a:spcAft>
              <a:buFont typeface="Arial"/>
              <a:buChar char="•"/>
            </a:pPr>
            <a:r>
              <a:rPr lang="de-DE" sz="2000" b="0" spc="0" dirty="0">
                <a:solidFill>
                  <a:prstClr val="black"/>
                </a:solidFill>
              </a:rPr>
              <a:t> Was sollte auf keinen Fall nochmal passieren?</a:t>
            </a:r>
          </a:p>
          <a:p>
            <a:pPr marL="0" lvl="0" indent="0">
              <a:lnSpc>
                <a:spcPct val="100000"/>
              </a:lnSpc>
              <a:spcAft>
                <a:spcPts val="1200"/>
              </a:spcAft>
              <a:buNone/>
            </a:pPr>
            <a:r>
              <a:rPr lang="de-DE" sz="1800" b="0" spc="0" dirty="0">
                <a:solidFill>
                  <a:prstClr val="black"/>
                </a:solidFill>
              </a:rPr>
              <a:t>		</a:t>
            </a:r>
            <a:r>
              <a:rPr lang="de-DE" sz="1800" b="0" spc="0" dirty="0">
                <a:solidFill>
                  <a:srgbClr val="2B548F"/>
                </a:solidFill>
              </a:rPr>
              <a:t>        Austausch zu dritt (5 Minuten), danach im Plenum (10 Minuten)</a:t>
            </a:r>
          </a:p>
        </p:txBody>
      </p:sp>
    </p:spTree>
    <p:extLst>
      <p:ext uri="{BB962C8B-B14F-4D97-AF65-F5344CB8AC3E}">
        <p14:creationId xmlns:p14="http://schemas.microsoft.com/office/powerpoint/2010/main" val="314277753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2. Phase: „Der Blick auf mich“</a:t>
            </a:r>
            <a:br>
              <a:rPr lang="de-DE" dirty="0"/>
            </a:br>
            <a:br>
              <a:rPr lang="de-DE" dirty="0"/>
            </a:br>
            <a:endParaRPr lang="de-DE" dirty="0"/>
          </a:p>
        </p:txBody>
      </p:sp>
      <p:sp>
        <p:nvSpPr>
          <p:cNvPr id="5" name="Textplatzhalter 4"/>
          <p:cNvSpPr>
            <a:spLocks noGrp="1"/>
          </p:cNvSpPr>
          <p:nvPr>
            <p:ph type="body" sz="quarter" idx="10"/>
          </p:nvPr>
        </p:nvSpPr>
        <p:spPr/>
        <p:txBody>
          <a:bodyPr/>
          <a:lstStyle/>
          <a:p>
            <a:pPr marL="457200" lvl="0" indent="-457200">
              <a:lnSpc>
                <a:spcPct val="100000"/>
              </a:lnSpc>
              <a:spcAft>
                <a:spcPts val="1200"/>
              </a:spcAft>
              <a:buFont typeface="+mj-lt"/>
              <a:buAutoNum type="arabicPeriod"/>
            </a:pPr>
            <a:r>
              <a:rPr lang="de-DE" b="0" spc="0" dirty="0">
                <a:solidFill>
                  <a:prstClr val="black"/>
                </a:solidFill>
              </a:rPr>
              <a:t> Was sind deine Stärken?</a:t>
            </a:r>
          </a:p>
          <a:p>
            <a:pPr lvl="0">
              <a:lnSpc>
                <a:spcPct val="100000"/>
              </a:lnSpc>
              <a:spcAft>
                <a:spcPts val="1200"/>
              </a:spcAft>
              <a:buFont typeface="Wingdings" pitchFamily="2" charset="2"/>
              <a:buChar char="Ø"/>
            </a:pPr>
            <a:r>
              <a:rPr lang="de-DE" sz="2000" b="0" spc="0" dirty="0">
                <a:solidFill>
                  <a:prstClr val="black"/>
                </a:solidFill>
              </a:rPr>
              <a:t>„Mir fällt es leicht …“</a:t>
            </a:r>
          </a:p>
          <a:p>
            <a:pPr marL="0" lvl="0" indent="0">
              <a:lnSpc>
                <a:spcPct val="100000"/>
              </a:lnSpc>
              <a:spcAft>
                <a:spcPts val="1200"/>
              </a:spcAft>
              <a:buNone/>
            </a:pPr>
            <a:r>
              <a:rPr lang="de-DE" b="0" spc="0" dirty="0">
                <a:solidFill>
                  <a:prstClr val="black"/>
                </a:solidFill>
              </a:rPr>
              <a:t>2.  Was bereitet dir Schwierigkeiten?</a:t>
            </a:r>
          </a:p>
          <a:p>
            <a:pPr lvl="0">
              <a:lnSpc>
                <a:spcPct val="100000"/>
              </a:lnSpc>
              <a:spcAft>
                <a:spcPts val="1200"/>
              </a:spcAft>
              <a:buFont typeface="Wingdings" pitchFamily="2" charset="2"/>
              <a:buChar char="Ø"/>
            </a:pPr>
            <a:r>
              <a:rPr lang="de-DE" sz="2000" b="0" spc="0" dirty="0">
                <a:solidFill>
                  <a:prstClr val="black"/>
                </a:solidFill>
              </a:rPr>
              <a:t>„Mich nervt es, wenn …“</a:t>
            </a:r>
          </a:p>
          <a:p>
            <a:pPr marL="0" lvl="0" indent="0">
              <a:lnSpc>
                <a:spcPct val="100000"/>
              </a:lnSpc>
              <a:spcAft>
                <a:spcPts val="1200"/>
              </a:spcAft>
              <a:buNone/>
            </a:pPr>
            <a:r>
              <a:rPr lang="de-DE" b="0" spc="0" dirty="0">
                <a:solidFill>
                  <a:prstClr val="black"/>
                </a:solidFill>
              </a:rPr>
              <a:t>3.  Austausch über Stärken, Schwächen, Wünsche</a:t>
            </a:r>
          </a:p>
          <a:p>
            <a:pPr marL="987425" lvl="3" indent="0">
              <a:lnSpc>
                <a:spcPct val="100000"/>
              </a:lnSpc>
              <a:spcAft>
                <a:spcPts val="1200"/>
              </a:spcAft>
              <a:buNone/>
            </a:pPr>
            <a:endParaRPr lang="de-DE" sz="2400" dirty="0">
              <a:solidFill>
                <a:srgbClr val="000000"/>
              </a:solidFill>
            </a:endParaRPr>
          </a:p>
          <a:p>
            <a:pPr marL="987425" lvl="3" indent="0">
              <a:lnSpc>
                <a:spcPct val="100000"/>
              </a:lnSpc>
              <a:spcAft>
                <a:spcPts val="1200"/>
              </a:spcAft>
              <a:buNone/>
            </a:pPr>
            <a:r>
              <a:rPr lang="de-DE" sz="2400" dirty="0">
                <a:solidFill>
                  <a:schemeClr val="accent5"/>
                </a:solidFill>
              </a:rPr>
              <a:t>	5 Minuten | 5 Minuten | 10 Minuten </a:t>
            </a:r>
          </a:p>
          <a:p>
            <a:pPr marL="987425" lvl="3" indent="0">
              <a:lnSpc>
                <a:spcPct val="100000"/>
              </a:lnSpc>
              <a:spcAft>
                <a:spcPts val="1200"/>
              </a:spcAft>
              <a:buNone/>
            </a:pPr>
            <a:endParaRPr lang="de-DE" sz="2400" spc="0" dirty="0">
              <a:solidFill>
                <a:prstClr val="black"/>
              </a:solidFill>
            </a:endParaRPr>
          </a:p>
          <a:p>
            <a:pPr marL="0" lvl="0" indent="0">
              <a:lnSpc>
                <a:spcPct val="100000"/>
              </a:lnSpc>
              <a:spcAft>
                <a:spcPts val="1200"/>
              </a:spcAft>
              <a:buNone/>
            </a:pPr>
            <a:r>
              <a:rPr lang="de-DE" b="0" spc="0" dirty="0">
                <a:solidFill>
                  <a:prstClr val="black"/>
                </a:solidFill>
              </a:rPr>
              <a:t>					     		</a:t>
            </a:r>
            <a:endParaRPr lang="de-DE" sz="1800" b="0" spc="0" dirty="0">
              <a:solidFill>
                <a:srgbClr val="2B548F"/>
              </a:solidFill>
            </a:endParaRPr>
          </a:p>
        </p:txBody>
      </p:sp>
    </p:spTree>
    <p:extLst>
      <p:ext uri="{BB962C8B-B14F-4D97-AF65-F5344CB8AC3E}">
        <p14:creationId xmlns:p14="http://schemas.microsoft.com/office/powerpoint/2010/main" val="323123300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3. Phase: „Der Blick auf uns“</a:t>
            </a:r>
            <a:br>
              <a:rPr lang="de-DE" dirty="0"/>
            </a:br>
            <a:br>
              <a:rPr lang="de-DE" dirty="0"/>
            </a:br>
            <a:br>
              <a:rPr lang="de-DE" dirty="0"/>
            </a:br>
            <a:endParaRPr lang="de-DE" dirty="0"/>
          </a:p>
        </p:txBody>
      </p:sp>
      <p:sp>
        <p:nvSpPr>
          <p:cNvPr id="5" name="Textplatzhalter 4"/>
          <p:cNvSpPr>
            <a:spLocks noGrp="1"/>
          </p:cNvSpPr>
          <p:nvPr>
            <p:ph type="body" sz="quarter" idx="10"/>
          </p:nvPr>
        </p:nvSpPr>
        <p:spPr>
          <a:xfrm>
            <a:off x="2027238" y="2700338"/>
            <a:ext cx="9145587" cy="3176586"/>
          </a:xfrm>
        </p:spPr>
        <p:txBody>
          <a:bodyPr/>
          <a:lstStyle/>
          <a:p>
            <a:pPr marL="0" lvl="0" indent="0">
              <a:lnSpc>
                <a:spcPct val="100000"/>
              </a:lnSpc>
              <a:spcAft>
                <a:spcPts val="1200"/>
              </a:spcAft>
              <a:buNone/>
            </a:pPr>
            <a:r>
              <a:rPr lang="de-DE" b="0" i="0" u="none" strike="noStrike" dirty="0">
                <a:solidFill>
                  <a:srgbClr val="000000"/>
                </a:solidFill>
                <a:effectLst/>
              </a:rPr>
              <a:t> </a:t>
            </a:r>
            <a:r>
              <a:rPr lang="de-DE" i="0" u="none" strike="noStrike" dirty="0">
                <a:solidFill>
                  <a:srgbClr val="000000"/>
                </a:solidFill>
                <a:effectLst/>
              </a:rPr>
              <a:t>Regeln der Zusammenarbeit erstellen</a:t>
            </a:r>
          </a:p>
          <a:p>
            <a:pPr lvl="0">
              <a:lnSpc>
                <a:spcPct val="100000"/>
              </a:lnSpc>
              <a:spcAft>
                <a:spcPts val="1200"/>
              </a:spcAft>
              <a:buFont typeface="Wingdings" pitchFamily="2" charset="2"/>
              <a:buChar char="Ø"/>
            </a:pPr>
            <a:r>
              <a:rPr lang="de-DE" b="0" spc="0" dirty="0">
                <a:solidFill>
                  <a:srgbClr val="000000"/>
                </a:solidFill>
              </a:rPr>
              <a:t>Aus individuellen Stärken und Schwierigkeiten 3-8 gemeinsame Regeln formulieren </a:t>
            </a:r>
          </a:p>
          <a:p>
            <a:pPr lvl="0">
              <a:lnSpc>
                <a:spcPct val="100000"/>
              </a:lnSpc>
              <a:spcAft>
                <a:spcPts val="1200"/>
              </a:spcAft>
              <a:buFont typeface="Wingdings" pitchFamily="2" charset="2"/>
              <a:buChar char="Ø"/>
            </a:pPr>
            <a:r>
              <a:rPr lang="de-DE" b="0" spc="0" dirty="0">
                <a:solidFill>
                  <a:srgbClr val="000000"/>
                </a:solidFill>
              </a:rPr>
              <a:t>Zuständigkeiten klären und festhalten</a:t>
            </a:r>
          </a:p>
          <a:p>
            <a:pPr lvl="0">
              <a:lnSpc>
                <a:spcPct val="100000"/>
              </a:lnSpc>
              <a:spcAft>
                <a:spcPts val="1200"/>
              </a:spcAft>
              <a:buFont typeface="Wingdings" pitchFamily="2" charset="2"/>
              <a:buChar char="Ø"/>
            </a:pPr>
            <a:r>
              <a:rPr lang="de-DE" b="0" spc="0" dirty="0">
                <a:solidFill>
                  <a:srgbClr val="000000"/>
                </a:solidFill>
              </a:rPr>
              <a:t>Schema für gemeinsame Treffen erstellen</a:t>
            </a:r>
          </a:p>
          <a:p>
            <a:pPr lvl="0">
              <a:lnSpc>
                <a:spcPct val="100000"/>
              </a:lnSpc>
              <a:spcAft>
                <a:spcPts val="1200"/>
              </a:spcAft>
              <a:buFont typeface="Wingdings" pitchFamily="2" charset="2"/>
              <a:buChar char="Ø"/>
            </a:pPr>
            <a:endParaRPr lang="de-DE" b="0" spc="0" dirty="0">
              <a:solidFill>
                <a:srgbClr val="000000"/>
              </a:solidFill>
            </a:endParaRPr>
          </a:p>
          <a:p>
            <a:pPr marL="0" lvl="0" indent="0">
              <a:lnSpc>
                <a:spcPct val="100000"/>
              </a:lnSpc>
              <a:spcAft>
                <a:spcPts val="1200"/>
              </a:spcAft>
              <a:buNone/>
            </a:pPr>
            <a:r>
              <a:rPr lang="de-DE" b="0" spc="0" dirty="0">
                <a:solidFill>
                  <a:srgbClr val="000000"/>
                </a:solidFill>
              </a:rPr>
              <a:t>			</a:t>
            </a:r>
            <a:r>
              <a:rPr lang="de-DE" b="0" spc="0" dirty="0">
                <a:solidFill>
                  <a:schemeClr val="accent5"/>
                </a:solidFill>
              </a:rPr>
              <a:t>15–20 Minuten  </a:t>
            </a:r>
          </a:p>
          <a:p>
            <a:pPr lvl="0">
              <a:lnSpc>
                <a:spcPct val="100000"/>
              </a:lnSpc>
              <a:spcAft>
                <a:spcPts val="1200"/>
              </a:spcAft>
              <a:buFont typeface="Wingdings" pitchFamily="2" charset="2"/>
              <a:buChar char="Ø"/>
            </a:pPr>
            <a:endParaRPr lang="de-DE" b="0" spc="0" dirty="0">
              <a:solidFill>
                <a:srgbClr val="000000"/>
              </a:solidFill>
            </a:endParaRPr>
          </a:p>
          <a:p>
            <a:pPr lvl="0">
              <a:lnSpc>
                <a:spcPct val="100000"/>
              </a:lnSpc>
              <a:spcAft>
                <a:spcPts val="1200"/>
              </a:spcAft>
              <a:buFont typeface="Wingdings" pitchFamily="2" charset="2"/>
              <a:buChar char="Ø"/>
            </a:pPr>
            <a:endParaRPr lang="de-DE" b="0" spc="0" dirty="0">
              <a:solidFill>
                <a:srgbClr val="000000"/>
              </a:solidFill>
            </a:endParaRPr>
          </a:p>
          <a:p>
            <a:pPr lvl="0">
              <a:lnSpc>
                <a:spcPct val="100000"/>
              </a:lnSpc>
              <a:spcAft>
                <a:spcPts val="1200"/>
              </a:spcAft>
              <a:buFont typeface="Wingdings" pitchFamily="2" charset="2"/>
              <a:buChar char="Ø"/>
            </a:pPr>
            <a:endParaRPr lang="de-DE" b="0" spc="0" dirty="0">
              <a:solidFill>
                <a:srgbClr val="2B548F"/>
              </a:solidFill>
            </a:endParaRPr>
          </a:p>
        </p:txBody>
      </p:sp>
    </p:spTree>
    <p:extLst>
      <p:ext uri="{BB962C8B-B14F-4D97-AF65-F5344CB8AC3E}">
        <p14:creationId xmlns:p14="http://schemas.microsoft.com/office/powerpoint/2010/main" val="194731496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dirty="0"/>
              <a:t>Teamarbeit in der Praxis: Zum selbst ausprobieren </a:t>
            </a:r>
          </a:p>
        </p:txBody>
      </p:sp>
      <p:sp>
        <p:nvSpPr>
          <p:cNvPr id="5" name="Untertitel 4"/>
          <p:cNvSpPr>
            <a:spLocks noGrp="1"/>
          </p:cNvSpPr>
          <p:nvPr>
            <p:ph type="subTitle" idx="1"/>
          </p:nvPr>
        </p:nvSpPr>
        <p:spPr/>
        <p:txBody>
          <a:bodyPr/>
          <a:lstStyle/>
          <a:p>
            <a:r>
              <a:rPr lang="de-DE" dirty="0"/>
              <a:t>Übung eines Modells zur Teamarbeit in Kleingruppen</a:t>
            </a:r>
          </a:p>
        </p:txBody>
      </p:sp>
    </p:spTree>
    <p:extLst>
      <p:ext uri="{BB962C8B-B14F-4D97-AF65-F5344CB8AC3E}">
        <p14:creationId xmlns:p14="http://schemas.microsoft.com/office/powerpoint/2010/main" val="3403124323"/>
      </p:ext>
    </p:extLst>
  </p:cSld>
  <p:clrMapOvr>
    <a:masterClrMapping/>
  </p:clrMapOvr>
</p:sld>
</file>

<file path=ppt/theme/theme1.xml><?xml version="1.0" encoding="utf-8"?>
<a:theme xmlns:a="http://schemas.openxmlformats.org/drawingml/2006/main" name="Universität Bremen">
  <a:themeElements>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err="1" smtClean="0"/>
        </a:defPPr>
      </a:lstStyle>
    </a:txDef>
  </a:objectDefaults>
  <a:extraClrSchemeLst/>
  <a:extLst>
    <a:ext uri="{05A4C25C-085E-4340-85A3-A5531E510DB2}">
      <thm15:themeFamily xmlns:thm15="http://schemas.microsoft.com/office/thememl/2012/main" name="UHB_PowerPoint_2021-10-27.potx" id="{B167F9AD-0BE8-45FA-8670-8FAE54EF80FB}" vid="{255A810B-9D1F-467F-AE8B-7A64A0ED90A6}"/>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themeOverride>
</file>

<file path=ppt/theme/themeOverride2.xml><?xml version="1.0" encoding="utf-8"?>
<a:themeOverride xmlns:a="http://schemas.openxmlformats.org/drawingml/2006/main">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themeOverride>
</file>

<file path=ppt/theme/themeOverride3.xml><?xml version="1.0" encoding="utf-8"?>
<a:themeOverride xmlns:a="http://schemas.openxmlformats.org/drawingml/2006/main">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themeOverride>
</file>

<file path=ppt/theme/themeOverride4.xml><?xml version="1.0" encoding="utf-8"?>
<a:themeOverride xmlns:a="http://schemas.openxmlformats.org/drawingml/2006/main">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themeOverride>
</file>

<file path=ppt/theme/themeOverride5.xml><?xml version="1.0" encoding="utf-8"?>
<a:themeOverride xmlns:a="http://schemas.openxmlformats.org/drawingml/2006/main">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themeOverride>
</file>

<file path=ppt/theme/themeOverride6.xml><?xml version="1.0" encoding="utf-8"?>
<a:themeOverride xmlns:a="http://schemas.openxmlformats.org/drawingml/2006/main">
  <a:clrScheme name="Benutzerdefiniert 105">
    <a:dk1>
      <a:sysClr val="windowText" lastClr="000000"/>
    </a:dk1>
    <a:lt1>
      <a:sysClr val="window" lastClr="FFFFFF"/>
    </a:lt1>
    <a:dk2>
      <a:srgbClr val="7F7F7F"/>
    </a:dk2>
    <a:lt2>
      <a:srgbClr val="D8D8D8"/>
    </a:lt2>
    <a:accent1>
      <a:srgbClr val="872746"/>
    </a:accent1>
    <a:accent2>
      <a:srgbClr val="D51130"/>
    </a:accent2>
    <a:accent3>
      <a:srgbClr val="DE9BA7"/>
    </a:accent3>
    <a:accent4>
      <a:srgbClr val="1C356B"/>
    </a:accent4>
    <a:accent5>
      <a:srgbClr val="0D68B0"/>
    </a:accent5>
    <a:accent6>
      <a:srgbClr val="95B3DF"/>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
  <TotalTime>0</TotalTime>
  <Words>1470</Words>
  <Application>Microsoft Macintosh PowerPoint</Application>
  <PresentationFormat>Breitbild</PresentationFormat>
  <Paragraphs>98</Paragraphs>
  <Slides>12</Slides>
  <Notes>7</Notes>
  <HiddenSlides>3</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Wingdings</vt:lpstr>
      <vt:lpstr>Wingdings 3</vt:lpstr>
      <vt:lpstr>Universität Bremen</vt:lpstr>
      <vt:lpstr>‚Kick-off‘ für die studentische Gruppenarbeit    </vt:lpstr>
      <vt:lpstr>Zielsetzung</vt:lpstr>
      <vt:lpstr>Ablauf</vt:lpstr>
      <vt:lpstr>Erfolgskriterien</vt:lpstr>
      <vt:lpstr>Überblick: </vt:lpstr>
      <vt:lpstr>1. Phase: „Der Blick zurück“  </vt:lpstr>
      <vt:lpstr>2. Phase: „Der Blick auf mich“  </vt:lpstr>
      <vt:lpstr>3. Phase: „Der Blick auf uns“   </vt:lpstr>
      <vt:lpstr>Teamarbeit in der Praxis: Zum selbst ausprobieren </vt:lpstr>
      <vt:lpstr>„Schlaue Gruppe“, so funktioniert es:     </vt:lpstr>
      <vt:lpstr>Reflexion und Feedback</vt:lpstr>
      <vt:lpstr>Dieser Workshop entstand im Rahmen des Projektes SKILL-UB, gefördert von der Stiftung Innovation in der Hochschullehre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Windows-Benutzer</dc:creator>
  <cp:lastModifiedBy>Klara Greschke</cp:lastModifiedBy>
  <cp:revision>50</cp:revision>
  <dcterms:created xsi:type="dcterms:W3CDTF">2023-10-23T08:23:09Z</dcterms:created>
  <dcterms:modified xsi:type="dcterms:W3CDTF">2025-06-23T11:08:18Z</dcterms:modified>
</cp:coreProperties>
</file>